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5" r:id="rId1"/>
  </p:sldMasterIdLst>
  <p:notesMasterIdLst>
    <p:notesMasterId r:id="rId68"/>
  </p:notesMasterIdLst>
  <p:sldIdLst>
    <p:sldId id="256" r:id="rId2"/>
    <p:sldId id="257" r:id="rId3"/>
    <p:sldId id="258" r:id="rId4"/>
    <p:sldId id="260" r:id="rId5"/>
    <p:sldId id="259" r:id="rId6"/>
    <p:sldId id="261" r:id="rId7"/>
    <p:sldId id="321" r:id="rId8"/>
    <p:sldId id="322" r:id="rId9"/>
    <p:sldId id="323" r:id="rId10"/>
    <p:sldId id="262" r:id="rId11"/>
    <p:sldId id="263" r:id="rId12"/>
    <p:sldId id="264" r:id="rId13"/>
    <p:sldId id="265" r:id="rId14"/>
    <p:sldId id="266" r:id="rId15"/>
    <p:sldId id="268" r:id="rId16"/>
    <p:sldId id="267" r:id="rId17"/>
    <p:sldId id="269" r:id="rId18"/>
    <p:sldId id="270" r:id="rId19"/>
    <p:sldId id="271" r:id="rId20"/>
    <p:sldId id="272" r:id="rId21"/>
    <p:sldId id="274" r:id="rId22"/>
    <p:sldId id="273" r:id="rId23"/>
    <p:sldId id="275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F64DCDA-D303-AB48-9AEC-04D09E4573AD}">
          <p14:sldIdLst>
            <p14:sldId id="256"/>
            <p14:sldId id="257"/>
            <p14:sldId id="258"/>
            <p14:sldId id="260"/>
            <p14:sldId id="259"/>
            <p14:sldId id="261"/>
            <p14:sldId id="321"/>
            <p14:sldId id="322"/>
            <p14:sldId id="323"/>
            <p14:sldId id="262"/>
            <p14:sldId id="263"/>
            <p14:sldId id="264"/>
            <p14:sldId id="265"/>
            <p14:sldId id="266"/>
            <p14:sldId id="268"/>
            <p14:sldId id="267"/>
            <p14:sldId id="269"/>
            <p14:sldId id="270"/>
            <p14:sldId id="271"/>
            <p14:sldId id="272"/>
            <p14:sldId id="274"/>
            <p14:sldId id="273"/>
            <p14:sldId id="275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58"/>
    <p:restoredTop sz="94673"/>
  </p:normalViewPr>
  <p:slideViewPr>
    <p:cSldViewPr snapToGrid="0" snapToObjects="1">
      <p:cViewPr varScale="1">
        <p:scale>
          <a:sx n="129" d="100"/>
          <a:sy n="129" d="100"/>
        </p:scale>
        <p:origin x="4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svg"/><Relationship Id="rId1" Type="http://schemas.openxmlformats.org/officeDocument/2006/relationships/image" Target="../media/image60.png"/><Relationship Id="rId4" Type="http://schemas.openxmlformats.org/officeDocument/2006/relationships/image" Target="../media/image63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30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svg"/><Relationship Id="rId1" Type="http://schemas.openxmlformats.org/officeDocument/2006/relationships/image" Target="../media/image60.png"/><Relationship Id="rId4" Type="http://schemas.openxmlformats.org/officeDocument/2006/relationships/image" Target="../media/image6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30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656042-4D08-45EC-B9F4-F239328437AF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714594E-207D-4328-B944-E9B54E7C77FC}">
      <dgm:prSet/>
      <dgm:spPr/>
      <dgm:t>
        <a:bodyPr/>
        <a:lstStyle/>
        <a:p>
          <a:r>
            <a:rPr kumimoji="1" lang="zh-CN"/>
            <a:t>内因</a:t>
          </a:r>
          <a:endParaRPr lang="en-US"/>
        </a:p>
      </dgm:t>
    </dgm:pt>
    <dgm:pt modelId="{2543ACF4-0751-4624-9296-67AFBC276343}" type="parTrans" cxnId="{760A2590-843D-4319-B0FF-179E9BA9A7B7}">
      <dgm:prSet/>
      <dgm:spPr/>
      <dgm:t>
        <a:bodyPr/>
        <a:lstStyle/>
        <a:p>
          <a:endParaRPr lang="en-US"/>
        </a:p>
      </dgm:t>
    </dgm:pt>
    <dgm:pt modelId="{BA349808-D533-48B9-AF23-EB312F6C4560}" type="sibTrans" cxnId="{760A2590-843D-4319-B0FF-179E9BA9A7B7}">
      <dgm:prSet/>
      <dgm:spPr/>
      <dgm:t>
        <a:bodyPr/>
        <a:lstStyle/>
        <a:p>
          <a:endParaRPr lang="en-US"/>
        </a:p>
      </dgm:t>
    </dgm:pt>
    <dgm:pt modelId="{668C2E91-FFD1-443D-BA19-BB5CB39C880A}">
      <dgm:prSet/>
      <dgm:spPr/>
      <dgm:t>
        <a:bodyPr/>
        <a:lstStyle/>
        <a:p>
          <a:r>
            <a:rPr kumimoji="1" lang="zh-CN"/>
            <a:t>外因</a:t>
          </a:r>
          <a:endParaRPr lang="en-US"/>
        </a:p>
      </dgm:t>
    </dgm:pt>
    <dgm:pt modelId="{99E1DB4F-471D-4013-988C-B06FB21A5ED5}" type="parTrans" cxnId="{96F98D52-2C47-41DD-BD44-20267B3468D5}">
      <dgm:prSet/>
      <dgm:spPr/>
      <dgm:t>
        <a:bodyPr/>
        <a:lstStyle/>
        <a:p>
          <a:endParaRPr lang="en-US"/>
        </a:p>
      </dgm:t>
    </dgm:pt>
    <dgm:pt modelId="{755A1CA5-745B-469D-A494-FFECAB8B0AB4}" type="sibTrans" cxnId="{96F98D52-2C47-41DD-BD44-20267B3468D5}">
      <dgm:prSet/>
      <dgm:spPr/>
      <dgm:t>
        <a:bodyPr/>
        <a:lstStyle/>
        <a:p>
          <a:endParaRPr lang="en-US"/>
        </a:p>
      </dgm:t>
    </dgm:pt>
    <dgm:pt modelId="{A9CE6D26-8F4B-BD49-B147-8E8B23B0A6B0}" type="pres">
      <dgm:prSet presAssocID="{FA656042-4D08-45EC-B9F4-F239328437AF}" presName="linear" presStyleCnt="0">
        <dgm:presLayoutVars>
          <dgm:dir/>
          <dgm:animLvl val="lvl"/>
          <dgm:resizeHandles val="exact"/>
        </dgm:presLayoutVars>
      </dgm:prSet>
      <dgm:spPr/>
    </dgm:pt>
    <dgm:pt modelId="{5AC77E64-B27D-0649-8436-352B6F241F7B}" type="pres">
      <dgm:prSet presAssocID="{1714594E-207D-4328-B944-E9B54E7C77FC}" presName="parentLin" presStyleCnt="0"/>
      <dgm:spPr/>
    </dgm:pt>
    <dgm:pt modelId="{67C909F0-A191-1F44-B8D8-4CF9B8C7A273}" type="pres">
      <dgm:prSet presAssocID="{1714594E-207D-4328-B944-E9B54E7C77FC}" presName="parentLeftMargin" presStyleLbl="node1" presStyleIdx="0" presStyleCnt="2"/>
      <dgm:spPr/>
    </dgm:pt>
    <dgm:pt modelId="{96D2B6E0-218D-6541-99B5-8BC78FA9EE9B}" type="pres">
      <dgm:prSet presAssocID="{1714594E-207D-4328-B944-E9B54E7C77F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B9F6866-D0C5-454F-AA0B-5AE3DEDD939B}" type="pres">
      <dgm:prSet presAssocID="{1714594E-207D-4328-B944-E9B54E7C77FC}" presName="negativeSpace" presStyleCnt="0"/>
      <dgm:spPr/>
    </dgm:pt>
    <dgm:pt modelId="{5F643D76-FE89-D14E-ADA1-1AA1BA40ECD0}" type="pres">
      <dgm:prSet presAssocID="{1714594E-207D-4328-B944-E9B54E7C77FC}" presName="childText" presStyleLbl="conFgAcc1" presStyleIdx="0" presStyleCnt="2">
        <dgm:presLayoutVars>
          <dgm:bulletEnabled val="1"/>
        </dgm:presLayoutVars>
      </dgm:prSet>
      <dgm:spPr/>
    </dgm:pt>
    <dgm:pt modelId="{EBA63B31-EA31-FD47-A709-EF303191467D}" type="pres">
      <dgm:prSet presAssocID="{BA349808-D533-48B9-AF23-EB312F6C4560}" presName="spaceBetweenRectangles" presStyleCnt="0"/>
      <dgm:spPr/>
    </dgm:pt>
    <dgm:pt modelId="{6E1065F2-6A88-0F49-9EDB-1E1F8BCE8597}" type="pres">
      <dgm:prSet presAssocID="{668C2E91-FFD1-443D-BA19-BB5CB39C880A}" presName="parentLin" presStyleCnt="0"/>
      <dgm:spPr/>
    </dgm:pt>
    <dgm:pt modelId="{D6EAA938-57DB-0D40-85F4-B140310F0FFD}" type="pres">
      <dgm:prSet presAssocID="{668C2E91-FFD1-443D-BA19-BB5CB39C880A}" presName="parentLeftMargin" presStyleLbl="node1" presStyleIdx="0" presStyleCnt="2"/>
      <dgm:spPr/>
    </dgm:pt>
    <dgm:pt modelId="{33FF522A-23C4-EB42-B61D-B9FE6B3D0B4A}" type="pres">
      <dgm:prSet presAssocID="{668C2E91-FFD1-443D-BA19-BB5CB39C880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062D8F3-CB83-FC41-956D-8FE51BE80960}" type="pres">
      <dgm:prSet presAssocID="{668C2E91-FFD1-443D-BA19-BB5CB39C880A}" presName="negativeSpace" presStyleCnt="0"/>
      <dgm:spPr/>
    </dgm:pt>
    <dgm:pt modelId="{8851ED35-0757-024D-9FCA-D81F0883D56A}" type="pres">
      <dgm:prSet presAssocID="{668C2E91-FFD1-443D-BA19-BB5CB39C880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96F98D52-2C47-41DD-BD44-20267B3468D5}" srcId="{FA656042-4D08-45EC-B9F4-F239328437AF}" destId="{668C2E91-FFD1-443D-BA19-BB5CB39C880A}" srcOrd="1" destOrd="0" parTransId="{99E1DB4F-471D-4013-988C-B06FB21A5ED5}" sibTransId="{755A1CA5-745B-469D-A494-FFECAB8B0AB4}"/>
    <dgm:cxn modelId="{FB9CED62-FC0E-3146-98FD-47D15288CBF7}" type="presOf" srcId="{1714594E-207D-4328-B944-E9B54E7C77FC}" destId="{96D2B6E0-218D-6541-99B5-8BC78FA9EE9B}" srcOrd="1" destOrd="0" presId="urn:microsoft.com/office/officeart/2005/8/layout/list1"/>
    <dgm:cxn modelId="{760A2590-843D-4319-B0FF-179E9BA9A7B7}" srcId="{FA656042-4D08-45EC-B9F4-F239328437AF}" destId="{1714594E-207D-4328-B944-E9B54E7C77FC}" srcOrd="0" destOrd="0" parTransId="{2543ACF4-0751-4624-9296-67AFBC276343}" sibTransId="{BA349808-D533-48B9-AF23-EB312F6C4560}"/>
    <dgm:cxn modelId="{4DA07F93-7053-A140-9D4A-251EFC488143}" type="presOf" srcId="{668C2E91-FFD1-443D-BA19-BB5CB39C880A}" destId="{D6EAA938-57DB-0D40-85F4-B140310F0FFD}" srcOrd="0" destOrd="0" presId="urn:microsoft.com/office/officeart/2005/8/layout/list1"/>
    <dgm:cxn modelId="{81C6EDA7-78FB-D945-A8E3-27DD4447FB17}" type="presOf" srcId="{1714594E-207D-4328-B944-E9B54E7C77FC}" destId="{67C909F0-A191-1F44-B8D8-4CF9B8C7A273}" srcOrd="0" destOrd="0" presId="urn:microsoft.com/office/officeart/2005/8/layout/list1"/>
    <dgm:cxn modelId="{6478E1A8-9D98-6440-8D7F-C81B43FA0308}" type="presOf" srcId="{668C2E91-FFD1-443D-BA19-BB5CB39C880A}" destId="{33FF522A-23C4-EB42-B61D-B9FE6B3D0B4A}" srcOrd="1" destOrd="0" presId="urn:microsoft.com/office/officeart/2005/8/layout/list1"/>
    <dgm:cxn modelId="{357CBACA-63CD-EC4A-B790-15EF4724FF7C}" type="presOf" srcId="{FA656042-4D08-45EC-B9F4-F239328437AF}" destId="{A9CE6D26-8F4B-BD49-B147-8E8B23B0A6B0}" srcOrd="0" destOrd="0" presId="urn:microsoft.com/office/officeart/2005/8/layout/list1"/>
    <dgm:cxn modelId="{98B07B57-87D9-2042-8E5B-D2E47CFCF9EB}" type="presParOf" srcId="{A9CE6D26-8F4B-BD49-B147-8E8B23B0A6B0}" destId="{5AC77E64-B27D-0649-8436-352B6F241F7B}" srcOrd="0" destOrd="0" presId="urn:microsoft.com/office/officeart/2005/8/layout/list1"/>
    <dgm:cxn modelId="{8C690482-0336-3E48-8579-46907CC7B442}" type="presParOf" srcId="{5AC77E64-B27D-0649-8436-352B6F241F7B}" destId="{67C909F0-A191-1F44-B8D8-4CF9B8C7A273}" srcOrd="0" destOrd="0" presId="urn:microsoft.com/office/officeart/2005/8/layout/list1"/>
    <dgm:cxn modelId="{42F257D6-1753-DA4C-91C6-677D069AA1EC}" type="presParOf" srcId="{5AC77E64-B27D-0649-8436-352B6F241F7B}" destId="{96D2B6E0-218D-6541-99B5-8BC78FA9EE9B}" srcOrd="1" destOrd="0" presId="urn:microsoft.com/office/officeart/2005/8/layout/list1"/>
    <dgm:cxn modelId="{632EC459-00EC-6445-8E7B-019268939A45}" type="presParOf" srcId="{A9CE6D26-8F4B-BD49-B147-8E8B23B0A6B0}" destId="{6B9F6866-D0C5-454F-AA0B-5AE3DEDD939B}" srcOrd="1" destOrd="0" presId="urn:microsoft.com/office/officeart/2005/8/layout/list1"/>
    <dgm:cxn modelId="{05EA6532-5626-204C-AE01-3717B6114C58}" type="presParOf" srcId="{A9CE6D26-8F4B-BD49-B147-8E8B23B0A6B0}" destId="{5F643D76-FE89-D14E-ADA1-1AA1BA40ECD0}" srcOrd="2" destOrd="0" presId="urn:microsoft.com/office/officeart/2005/8/layout/list1"/>
    <dgm:cxn modelId="{79D8A4F5-FE21-7E44-93CE-5B0C26BC2782}" type="presParOf" srcId="{A9CE6D26-8F4B-BD49-B147-8E8B23B0A6B0}" destId="{EBA63B31-EA31-FD47-A709-EF303191467D}" srcOrd="3" destOrd="0" presId="urn:microsoft.com/office/officeart/2005/8/layout/list1"/>
    <dgm:cxn modelId="{C595206B-9142-234B-9178-7ADF5884736B}" type="presParOf" srcId="{A9CE6D26-8F4B-BD49-B147-8E8B23B0A6B0}" destId="{6E1065F2-6A88-0F49-9EDB-1E1F8BCE8597}" srcOrd="4" destOrd="0" presId="urn:microsoft.com/office/officeart/2005/8/layout/list1"/>
    <dgm:cxn modelId="{16AEDA21-2D45-CC4A-8080-B58ED3CC3AAB}" type="presParOf" srcId="{6E1065F2-6A88-0F49-9EDB-1E1F8BCE8597}" destId="{D6EAA938-57DB-0D40-85F4-B140310F0FFD}" srcOrd="0" destOrd="0" presId="urn:microsoft.com/office/officeart/2005/8/layout/list1"/>
    <dgm:cxn modelId="{0EB40080-65B0-A94E-A8E9-D5E79EEA2E91}" type="presParOf" srcId="{6E1065F2-6A88-0F49-9EDB-1E1F8BCE8597}" destId="{33FF522A-23C4-EB42-B61D-B9FE6B3D0B4A}" srcOrd="1" destOrd="0" presId="urn:microsoft.com/office/officeart/2005/8/layout/list1"/>
    <dgm:cxn modelId="{5A3CF77F-B5CA-5245-A7A3-AC67B22B56EB}" type="presParOf" srcId="{A9CE6D26-8F4B-BD49-B147-8E8B23B0A6B0}" destId="{D062D8F3-CB83-FC41-956D-8FE51BE80960}" srcOrd="5" destOrd="0" presId="urn:microsoft.com/office/officeart/2005/8/layout/list1"/>
    <dgm:cxn modelId="{0BAEE381-60EB-AC42-A124-467702558210}" type="presParOf" srcId="{A9CE6D26-8F4B-BD49-B147-8E8B23B0A6B0}" destId="{8851ED35-0757-024D-9FCA-D81F0883D56A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35B069E-A1EE-4E42-9D8A-C5ABB5BE01F9}" type="doc">
      <dgm:prSet loTypeId="urn:microsoft.com/office/officeart/2005/8/layout/chart3" loCatId="cycle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2041DF2-E46F-47FE-8A99-1A266BB56B07}">
      <dgm:prSet/>
      <dgm:spPr/>
      <dgm:t>
        <a:bodyPr/>
        <a:lstStyle/>
        <a:p>
          <a:r>
            <a:rPr kumimoji="1" lang="zh-CN" dirty="0"/>
            <a:t>开放</a:t>
          </a:r>
          <a:endParaRPr lang="en-US" dirty="0"/>
        </a:p>
      </dgm:t>
    </dgm:pt>
    <dgm:pt modelId="{FF5B564A-929D-4B1A-BCD2-437A827BAF1F}" type="parTrans" cxnId="{781391D9-6272-45FE-A80F-8791E21F1E33}">
      <dgm:prSet/>
      <dgm:spPr/>
      <dgm:t>
        <a:bodyPr/>
        <a:lstStyle/>
        <a:p>
          <a:endParaRPr lang="en-US"/>
        </a:p>
      </dgm:t>
    </dgm:pt>
    <dgm:pt modelId="{87F70D92-9E94-4B86-9DEE-52AA706E584D}" type="sibTrans" cxnId="{781391D9-6272-45FE-A80F-8791E21F1E33}">
      <dgm:prSet/>
      <dgm:spPr/>
      <dgm:t>
        <a:bodyPr/>
        <a:lstStyle/>
        <a:p>
          <a:endParaRPr lang="en-US"/>
        </a:p>
      </dgm:t>
    </dgm:pt>
    <dgm:pt modelId="{C6362600-54F2-438C-B373-F8EC334EA965}">
      <dgm:prSet/>
      <dgm:spPr/>
      <dgm:t>
        <a:bodyPr/>
        <a:lstStyle/>
        <a:p>
          <a:r>
            <a:rPr kumimoji="1" lang="zh-CN"/>
            <a:t>免费</a:t>
          </a:r>
          <a:endParaRPr lang="en-US"/>
        </a:p>
      </dgm:t>
    </dgm:pt>
    <dgm:pt modelId="{2AE452FA-8727-44EF-9B86-7985C7B913BA}" type="parTrans" cxnId="{8F3A316D-1BFE-4017-BBAA-1BE20E665773}">
      <dgm:prSet/>
      <dgm:spPr/>
      <dgm:t>
        <a:bodyPr/>
        <a:lstStyle/>
        <a:p>
          <a:endParaRPr lang="en-US"/>
        </a:p>
      </dgm:t>
    </dgm:pt>
    <dgm:pt modelId="{9D094EDF-5649-4764-9B03-4DD86DC9B0A5}" type="sibTrans" cxnId="{8F3A316D-1BFE-4017-BBAA-1BE20E665773}">
      <dgm:prSet/>
      <dgm:spPr/>
      <dgm:t>
        <a:bodyPr/>
        <a:lstStyle/>
        <a:p>
          <a:endParaRPr lang="en-US"/>
        </a:p>
      </dgm:t>
    </dgm:pt>
    <dgm:pt modelId="{4CD0CA6D-4E78-4C48-9DCA-47ACE50E2483}">
      <dgm:prSet/>
      <dgm:spPr/>
      <dgm:t>
        <a:bodyPr/>
        <a:lstStyle/>
        <a:p>
          <a:r>
            <a:rPr kumimoji="1" lang="zh-CN"/>
            <a:t>盈利</a:t>
          </a:r>
          <a:endParaRPr lang="en-US"/>
        </a:p>
      </dgm:t>
    </dgm:pt>
    <dgm:pt modelId="{26B55EB6-BEE4-4B4A-9C34-C9CD5E844BAB}" type="parTrans" cxnId="{C8A61F8A-2597-44E4-B5A1-2647F6960BCC}">
      <dgm:prSet/>
      <dgm:spPr/>
      <dgm:t>
        <a:bodyPr/>
        <a:lstStyle/>
        <a:p>
          <a:endParaRPr lang="en-US"/>
        </a:p>
      </dgm:t>
    </dgm:pt>
    <dgm:pt modelId="{1ECA956C-1D82-4852-B8CC-425354F8FE35}" type="sibTrans" cxnId="{C8A61F8A-2597-44E4-B5A1-2647F6960BCC}">
      <dgm:prSet/>
      <dgm:spPr/>
      <dgm:t>
        <a:bodyPr/>
        <a:lstStyle/>
        <a:p>
          <a:endParaRPr lang="en-US"/>
        </a:p>
      </dgm:t>
    </dgm:pt>
    <dgm:pt modelId="{D59743CD-3260-8844-94A1-6C891376EDE2}" type="pres">
      <dgm:prSet presAssocID="{235B069E-A1EE-4E42-9D8A-C5ABB5BE01F9}" presName="compositeShape" presStyleCnt="0">
        <dgm:presLayoutVars>
          <dgm:chMax val="7"/>
          <dgm:dir/>
          <dgm:resizeHandles val="exact"/>
        </dgm:presLayoutVars>
      </dgm:prSet>
      <dgm:spPr/>
    </dgm:pt>
    <dgm:pt modelId="{9720A238-3005-C44A-A3C7-FA52C5ECF08F}" type="pres">
      <dgm:prSet presAssocID="{235B069E-A1EE-4E42-9D8A-C5ABB5BE01F9}" presName="wedge1" presStyleLbl="node1" presStyleIdx="0" presStyleCnt="3"/>
      <dgm:spPr/>
    </dgm:pt>
    <dgm:pt modelId="{141D102A-C89A-BE44-A924-FF71B2F3367B}" type="pres">
      <dgm:prSet presAssocID="{235B069E-A1EE-4E42-9D8A-C5ABB5BE01F9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FC03F13-3DA6-1C44-AAAB-EDF76229673D}" type="pres">
      <dgm:prSet presAssocID="{235B069E-A1EE-4E42-9D8A-C5ABB5BE01F9}" presName="wedge2" presStyleLbl="node1" presStyleIdx="1" presStyleCnt="3"/>
      <dgm:spPr/>
    </dgm:pt>
    <dgm:pt modelId="{E82FD9B3-1221-594A-8BC5-21B8E832984C}" type="pres">
      <dgm:prSet presAssocID="{235B069E-A1EE-4E42-9D8A-C5ABB5BE01F9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ABFF316-FF61-E04C-BDC0-418863F0AE09}" type="pres">
      <dgm:prSet presAssocID="{235B069E-A1EE-4E42-9D8A-C5ABB5BE01F9}" presName="wedge3" presStyleLbl="node1" presStyleIdx="2" presStyleCnt="3"/>
      <dgm:spPr/>
    </dgm:pt>
    <dgm:pt modelId="{CE95C7EE-B6D4-B040-9B55-5F055162D203}" type="pres">
      <dgm:prSet presAssocID="{235B069E-A1EE-4E42-9D8A-C5ABB5BE01F9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9C145D1B-9FB5-5042-9BD7-F3F67AD42318}" type="presOf" srcId="{4CD0CA6D-4E78-4C48-9DCA-47ACE50E2483}" destId="{5ABFF316-FF61-E04C-BDC0-418863F0AE09}" srcOrd="0" destOrd="0" presId="urn:microsoft.com/office/officeart/2005/8/layout/chart3"/>
    <dgm:cxn modelId="{781B3C2A-DE7F-0A48-B6A5-6A92DE92DFBC}" type="presOf" srcId="{92041DF2-E46F-47FE-8A99-1A266BB56B07}" destId="{9720A238-3005-C44A-A3C7-FA52C5ECF08F}" srcOrd="0" destOrd="0" presId="urn:microsoft.com/office/officeart/2005/8/layout/chart3"/>
    <dgm:cxn modelId="{8F3A316D-1BFE-4017-BBAA-1BE20E665773}" srcId="{235B069E-A1EE-4E42-9D8A-C5ABB5BE01F9}" destId="{C6362600-54F2-438C-B373-F8EC334EA965}" srcOrd="1" destOrd="0" parTransId="{2AE452FA-8727-44EF-9B86-7985C7B913BA}" sibTransId="{9D094EDF-5649-4764-9B03-4DD86DC9B0A5}"/>
    <dgm:cxn modelId="{C8A61F8A-2597-44E4-B5A1-2647F6960BCC}" srcId="{235B069E-A1EE-4E42-9D8A-C5ABB5BE01F9}" destId="{4CD0CA6D-4E78-4C48-9DCA-47ACE50E2483}" srcOrd="2" destOrd="0" parTransId="{26B55EB6-BEE4-4B4A-9C34-C9CD5E844BAB}" sibTransId="{1ECA956C-1D82-4852-B8CC-425354F8FE35}"/>
    <dgm:cxn modelId="{831F2496-CE3F-D84E-BB2D-172826841371}" type="presOf" srcId="{235B069E-A1EE-4E42-9D8A-C5ABB5BE01F9}" destId="{D59743CD-3260-8844-94A1-6C891376EDE2}" srcOrd="0" destOrd="0" presId="urn:microsoft.com/office/officeart/2005/8/layout/chart3"/>
    <dgm:cxn modelId="{D7B863A2-2AE7-D04B-B0C4-1E9D69C1B4AE}" type="presOf" srcId="{C6362600-54F2-438C-B373-F8EC334EA965}" destId="{E82FD9B3-1221-594A-8BC5-21B8E832984C}" srcOrd="1" destOrd="0" presId="urn:microsoft.com/office/officeart/2005/8/layout/chart3"/>
    <dgm:cxn modelId="{D178FFC9-3014-B84D-8ED6-433193E1D0E1}" type="presOf" srcId="{4CD0CA6D-4E78-4C48-9DCA-47ACE50E2483}" destId="{CE95C7EE-B6D4-B040-9B55-5F055162D203}" srcOrd="1" destOrd="0" presId="urn:microsoft.com/office/officeart/2005/8/layout/chart3"/>
    <dgm:cxn modelId="{781391D9-6272-45FE-A80F-8791E21F1E33}" srcId="{235B069E-A1EE-4E42-9D8A-C5ABB5BE01F9}" destId="{92041DF2-E46F-47FE-8A99-1A266BB56B07}" srcOrd="0" destOrd="0" parTransId="{FF5B564A-929D-4B1A-BCD2-437A827BAF1F}" sibTransId="{87F70D92-9E94-4B86-9DEE-52AA706E584D}"/>
    <dgm:cxn modelId="{0227C0F0-CFC5-9244-946B-66AEFE8BFBD1}" type="presOf" srcId="{C6362600-54F2-438C-B373-F8EC334EA965}" destId="{5FC03F13-3DA6-1C44-AAAB-EDF76229673D}" srcOrd="0" destOrd="0" presId="urn:microsoft.com/office/officeart/2005/8/layout/chart3"/>
    <dgm:cxn modelId="{AA0527FB-6D51-CF4B-9AEF-FDE543AD62E3}" type="presOf" srcId="{92041DF2-E46F-47FE-8A99-1A266BB56B07}" destId="{141D102A-C89A-BE44-A924-FF71B2F3367B}" srcOrd="1" destOrd="0" presId="urn:microsoft.com/office/officeart/2005/8/layout/chart3"/>
    <dgm:cxn modelId="{928AD6BF-3E25-E74B-9F17-0B922B0EE6B8}" type="presParOf" srcId="{D59743CD-3260-8844-94A1-6C891376EDE2}" destId="{9720A238-3005-C44A-A3C7-FA52C5ECF08F}" srcOrd="0" destOrd="0" presId="urn:microsoft.com/office/officeart/2005/8/layout/chart3"/>
    <dgm:cxn modelId="{515EE21F-A572-C340-862D-8321CC6CFB44}" type="presParOf" srcId="{D59743CD-3260-8844-94A1-6C891376EDE2}" destId="{141D102A-C89A-BE44-A924-FF71B2F3367B}" srcOrd="1" destOrd="0" presId="urn:microsoft.com/office/officeart/2005/8/layout/chart3"/>
    <dgm:cxn modelId="{A5AB8925-5BC7-AE4E-AAF9-1C6E5FEC49FB}" type="presParOf" srcId="{D59743CD-3260-8844-94A1-6C891376EDE2}" destId="{5FC03F13-3DA6-1C44-AAAB-EDF76229673D}" srcOrd="2" destOrd="0" presId="urn:microsoft.com/office/officeart/2005/8/layout/chart3"/>
    <dgm:cxn modelId="{CB4A26A2-46F8-F446-913A-A25A363BB3B6}" type="presParOf" srcId="{D59743CD-3260-8844-94A1-6C891376EDE2}" destId="{E82FD9B3-1221-594A-8BC5-21B8E832984C}" srcOrd="3" destOrd="0" presId="urn:microsoft.com/office/officeart/2005/8/layout/chart3"/>
    <dgm:cxn modelId="{027DEF44-6D44-2A44-8566-EDAFD16FEFE1}" type="presParOf" srcId="{D59743CD-3260-8844-94A1-6C891376EDE2}" destId="{5ABFF316-FF61-E04C-BDC0-418863F0AE09}" srcOrd="4" destOrd="0" presId="urn:microsoft.com/office/officeart/2005/8/layout/chart3"/>
    <dgm:cxn modelId="{A27FB4DC-1D42-6949-B4E4-D80D58C2DC02}" type="presParOf" srcId="{D59743CD-3260-8844-94A1-6C891376EDE2}" destId="{CE95C7EE-B6D4-B040-9B55-5F055162D203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23A761A-60DD-449D-A99C-391D6C7C12E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DB1FFF12-6353-4763-805A-E8ECC1A5973A}">
      <dgm:prSet/>
      <dgm:spPr/>
      <dgm:t>
        <a:bodyPr/>
        <a:lstStyle/>
        <a:p>
          <a:pPr>
            <a:defRPr cap="all"/>
          </a:pPr>
          <a:r>
            <a:rPr kumimoji="1" lang="zh-CN"/>
            <a:t>用户免费访问</a:t>
          </a:r>
          <a:endParaRPr lang="en-US"/>
        </a:p>
      </dgm:t>
    </dgm:pt>
    <dgm:pt modelId="{2E464CDF-572F-4A77-8D15-270D00C1A642}" type="parTrans" cxnId="{37BC5C64-EF70-49D8-9DF3-6F3FFC2A3DA8}">
      <dgm:prSet/>
      <dgm:spPr/>
      <dgm:t>
        <a:bodyPr/>
        <a:lstStyle/>
        <a:p>
          <a:endParaRPr lang="en-US"/>
        </a:p>
      </dgm:t>
    </dgm:pt>
    <dgm:pt modelId="{CB765F7E-5BEA-48B5-B2A0-A8A27DB47529}" type="sibTrans" cxnId="{37BC5C64-EF70-49D8-9DF3-6F3FFC2A3DA8}">
      <dgm:prSet/>
      <dgm:spPr/>
      <dgm:t>
        <a:bodyPr/>
        <a:lstStyle/>
        <a:p>
          <a:endParaRPr lang="en-US"/>
        </a:p>
      </dgm:t>
    </dgm:pt>
    <dgm:pt modelId="{37FDEC8B-AA08-4D50-A01E-34EC952FF48A}">
      <dgm:prSet/>
      <dgm:spPr/>
      <dgm:t>
        <a:bodyPr/>
        <a:lstStyle/>
        <a:p>
          <a:pPr>
            <a:defRPr cap="all"/>
          </a:pPr>
          <a:r>
            <a:rPr kumimoji="1" lang="zh-CN"/>
            <a:t>广告商付费露脸</a:t>
          </a:r>
          <a:endParaRPr lang="en-US"/>
        </a:p>
      </dgm:t>
    </dgm:pt>
    <dgm:pt modelId="{715945B0-6BD0-4212-909B-98C47C277836}" type="parTrans" cxnId="{C90D809D-E4E2-45C1-9B8A-A040848A52AA}">
      <dgm:prSet/>
      <dgm:spPr/>
      <dgm:t>
        <a:bodyPr/>
        <a:lstStyle/>
        <a:p>
          <a:endParaRPr lang="en-US"/>
        </a:p>
      </dgm:t>
    </dgm:pt>
    <dgm:pt modelId="{14A0BA7E-EEA8-4CFD-A542-8524006A297A}" type="sibTrans" cxnId="{C90D809D-E4E2-45C1-9B8A-A040848A52AA}">
      <dgm:prSet/>
      <dgm:spPr/>
      <dgm:t>
        <a:bodyPr/>
        <a:lstStyle/>
        <a:p>
          <a:endParaRPr lang="en-US"/>
        </a:p>
      </dgm:t>
    </dgm:pt>
    <dgm:pt modelId="{DEDA3F2B-0292-40EC-B270-4F28944F1DBE}" type="pres">
      <dgm:prSet presAssocID="{323A761A-60DD-449D-A99C-391D6C7C12E7}" presName="root" presStyleCnt="0">
        <dgm:presLayoutVars>
          <dgm:dir/>
          <dgm:resizeHandles val="exact"/>
        </dgm:presLayoutVars>
      </dgm:prSet>
      <dgm:spPr/>
    </dgm:pt>
    <dgm:pt modelId="{A9AAA25C-9D96-484F-9261-71654C97ADEC}" type="pres">
      <dgm:prSet presAssocID="{DB1FFF12-6353-4763-805A-E8ECC1A5973A}" presName="compNode" presStyleCnt="0"/>
      <dgm:spPr/>
    </dgm:pt>
    <dgm:pt modelId="{D48310C5-A2FA-4626-91AE-B73E15F5CC68}" type="pres">
      <dgm:prSet presAssocID="{DB1FFF12-6353-4763-805A-E8ECC1A5973A}" presName="iconBgRect" presStyleLbl="bgShp" presStyleIdx="0" presStyleCnt="2"/>
      <dgm:spPr/>
    </dgm:pt>
    <dgm:pt modelId="{D6B7FFC7-310E-4AB6-BFA9-1960B6462450}" type="pres">
      <dgm:prSet presAssocID="{DB1FFF12-6353-4763-805A-E8ECC1A5973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ACC053EF-A36D-497D-AD36-286805FE2273}" type="pres">
      <dgm:prSet presAssocID="{DB1FFF12-6353-4763-805A-E8ECC1A5973A}" presName="spaceRect" presStyleCnt="0"/>
      <dgm:spPr/>
    </dgm:pt>
    <dgm:pt modelId="{C3A0A02C-BBA2-44A6-916F-D12AB0E85276}" type="pres">
      <dgm:prSet presAssocID="{DB1FFF12-6353-4763-805A-E8ECC1A5973A}" presName="textRect" presStyleLbl="revTx" presStyleIdx="0" presStyleCnt="2">
        <dgm:presLayoutVars>
          <dgm:chMax val="1"/>
          <dgm:chPref val="1"/>
        </dgm:presLayoutVars>
      </dgm:prSet>
      <dgm:spPr/>
    </dgm:pt>
    <dgm:pt modelId="{42782D57-E301-477A-AE41-623E91126DE2}" type="pres">
      <dgm:prSet presAssocID="{CB765F7E-5BEA-48B5-B2A0-A8A27DB47529}" presName="sibTrans" presStyleCnt="0"/>
      <dgm:spPr/>
    </dgm:pt>
    <dgm:pt modelId="{B292B896-7856-4BF9-8662-86EFD7BC675C}" type="pres">
      <dgm:prSet presAssocID="{37FDEC8B-AA08-4D50-A01E-34EC952FF48A}" presName="compNode" presStyleCnt="0"/>
      <dgm:spPr/>
    </dgm:pt>
    <dgm:pt modelId="{0C2723BD-D9B2-4573-B525-4EF1C5A368E7}" type="pres">
      <dgm:prSet presAssocID="{37FDEC8B-AA08-4D50-A01E-34EC952FF48A}" presName="iconBgRect" presStyleLbl="bgShp" presStyleIdx="1" presStyleCnt="2"/>
      <dgm:spPr/>
    </dgm:pt>
    <dgm:pt modelId="{C1A00A17-E024-41E6-9073-25A5BA38A36E}" type="pres">
      <dgm:prSet presAssocID="{37FDEC8B-AA08-4D50-A01E-34EC952FF48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广告"/>
        </a:ext>
      </dgm:extLst>
    </dgm:pt>
    <dgm:pt modelId="{4AB43514-69B6-45B9-ADD0-F99145C64A61}" type="pres">
      <dgm:prSet presAssocID="{37FDEC8B-AA08-4D50-A01E-34EC952FF48A}" presName="spaceRect" presStyleCnt="0"/>
      <dgm:spPr/>
    </dgm:pt>
    <dgm:pt modelId="{2E2DC3EE-AD13-4114-8929-3FA6DAE5CBEE}" type="pres">
      <dgm:prSet presAssocID="{37FDEC8B-AA08-4D50-A01E-34EC952FF48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C6C50054-592A-421A-821A-95853B6F9300}" type="presOf" srcId="{323A761A-60DD-449D-A99C-391D6C7C12E7}" destId="{DEDA3F2B-0292-40EC-B270-4F28944F1DBE}" srcOrd="0" destOrd="0" presId="urn:microsoft.com/office/officeart/2018/5/layout/IconCircleLabelList"/>
    <dgm:cxn modelId="{37BC5C64-EF70-49D8-9DF3-6F3FFC2A3DA8}" srcId="{323A761A-60DD-449D-A99C-391D6C7C12E7}" destId="{DB1FFF12-6353-4763-805A-E8ECC1A5973A}" srcOrd="0" destOrd="0" parTransId="{2E464CDF-572F-4A77-8D15-270D00C1A642}" sibTransId="{CB765F7E-5BEA-48B5-B2A0-A8A27DB47529}"/>
    <dgm:cxn modelId="{C90D809D-E4E2-45C1-9B8A-A040848A52AA}" srcId="{323A761A-60DD-449D-A99C-391D6C7C12E7}" destId="{37FDEC8B-AA08-4D50-A01E-34EC952FF48A}" srcOrd="1" destOrd="0" parTransId="{715945B0-6BD0-4212-909B-98C47C277836}" sibTransId="{14A0BA7E-EEA8-4CFD-A542-8524006A297A}"/>
    <dgm:cxn modelId="{1DC337A8-EC38-4510-99DA-F54128975B46}" type="presOf" srcId="{37FDEC8B-AA08-4D50-A01E-34EC952FF48A}" destId="{2E2DC3EE-AD13-4114-8929-3FA6DAE5CBEE}" srcOrd="0" destOrd="0" presId="urn:microsoft.com/office/officeart/2018/5/layout/IconCircleLabelList"/>
    <dgm:cxn modelId="{1A27BFD3-EC62-4FA4-A392-D36C593D8E13}" type="presOf" srcId="{DB1FFF12-6353-4763-805A-E8ECC1A5973A}" destId="{C3A0A02C-BBA2-44A6-916F-D12AB0E85276}" srcOrd="0" destOrd="0" presId="urn:microsoft.com/office/officeart/2018/5/layout/IconCircleLabelList"/>
    <dgm:cxn modelId="{927BC3AA-14EA-403E-B9A2-D05587E8483A}" type="presParOf" srcId="{DEDA3F2B-0292-40EC-B270-4F28944F1DBE}" destId="{A9AAA25C-9D96-484F-9261-71654C97ADEC}" srcOrd="0" destOrd="0" presId="urn:microsoft.com/office/officeart/2018/5/layout/IconCircleLabelList"/>
    <dgm:cxn modelId="{210E1A8B-A9AB-43F2-A759-5657636FC5A6}" type="presParOf" srcId="{A9AAA25C-9D96-484F-9261-71654C97ADEC}" destId="{D48310C5-A2FA-4626-91AE-B73E15F5CC68}" srcOrd="0" destOrd="0" presId="urn:microsoft.com/office/officeart/2018/5/layout/IconCircleLabelList"/>
    <dgm:cxn modelId="{267BB422-81CD-4062-BC21-473173BFD162}" type="presParOf" srcId="{A9AAA25C-9D96-484F-9261-71654C97ADEC}" destId="{D6B7FFC7-310E-4AB6-BFA9-1960B6462450}" srcOrd="1" destOrd="0" presId="urn:microsoft.com/office/officeart/2018/5/layout/IconCircleLabelList"/>
    <dgm:cxn modelId="{0C278F42-4383-4206-B593-EDA13E2BD26E}" type="presParOf" srcId="{A9AAA25C-9D96-484F-9261-71654C97ADEC}" destId="{ACC053EF-A36D-497D-AD36-286805FE2273}" srcOrd="2" destOrd="0" presId="urn:microsoft.com/office/officeart/2018/5/layout/IconCircleLabelList"/>
    <dgm:cxn modelId="{663A080D-5279-48A1-862E-6947E4FA02FD}" type="presParOf" srcId="{A9AAA25C-9D96-484F-9261-71654C97ADEC}" destId="{C3A0A02C-BBA2-44A6-916F-D12AB0E85276}" srcOrd="3" destOrd="0" presId="urn:microsoft.com/office/officeart/2018/5/layout/IconCircleLabelList"/>
    <dgm:cxn modelId="{657163A9-C700-476E-BDEF-ED6AF5730DE7}" type="presParOf" srcId="{DEDA3F2B-0292-40EC-B270-4F28944F1DBE}" destId="{42782D57-E301-477A-AE41-623E91126DE2}" srcOrd="1" destOrd="0" presId="urn:microsoft.com/office/officeart/2018/5/layout/IconCircleLabelList"/>
    <dgm:cxn modelId="{EE4AD49F-B6F7-4181-9741-C89138FE0140}" type="presParOf" srcId="{DEDA3F2B-0292-40EC-B270-4F28944F1DBE}" destId="{B292B896-7856-4BF9-8662-86EFD7BC675C}" srcOrd="2" destOrd="0" presId="urn:microsoft.com/office/officeart/2018/5/layout/IconCircleLabelList"/>
    <dgm:cxn modelId="{806BE946-1E1F-4FA9-80E5-7F168C92B4E1}" type="presParOf" srcId="{B292B896-7856-4BF9-8662-86EFD7BC675C}" destId="{0C2723BD-D9B2-4573-B525-4EF1C5A368E7}" srcOrd="0" destOrd="0" presId="urn:microsoft.com/office/officeart/2018/5/layout/IconCircleLabelList"/>
    <dgm:cxn modelId="{14722449-C9AE-4195-A908-36F6B4301BE9}" type="presParOf" srcId="{B292B896-7856-4BF9-8662-86EFD7BC675C}" destId="{C1A00A17-E024-41E6-9073-25A5BA38A36E}" srcOrd="1" destOrd="0" presId="urn:microsoft.com/office/officeart/2018/5/layout/IconCircleLabelList"/>
    <dgm:cxn modelId="{E9462EC3-DCAB-4977-BC46-8B5907CD89D7}" type="presParOf" srcId="{B292B896-7856-4BF9-8662-86EFD7BC675C}" destId="{4AB43514-69B6-45B9-ADD0-F99145C64A61}" srcOrd="2" destOrd="0" presId="urn:microsoft.com/office/officeart/2018/5/layout/IconCircleLabelList"/>
    <dgm:cxn modelId="{30CF8A8E-A4D9-4AA7-8278-1BE6154751E5}" type="presParOf" srcId="{B292B896-7856-4BF9-8662-86EFD7BC675C}" destId="{2E2DC3EE-AD13-4114-8929-3FA6DAE5CBE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B797096-8302-4146-B0BC-CF17BC8A48C6}" type="doc">
      <dgm:prSet loTypeId="urn:microsoft.com/office/officeart/2009/3/layout/HorizontalOrganizationChart" loCatId="hierarchy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CD9B2760-E357-4133-9D55-C50BA82216A5}">
      <dgm:prSet/>
      <dgm:spPr/>
      <dgm:t>
        <a:bodyPr/>
        <a:lstStyle/>
        <a:p>
          <a:r>
            <a:rPr kumimoji="1" lang="zh-CN" dirty="0"/>
            <a:t>温克夫斯兄弟</a:t>
          </a:r>
          <a:endParaRPr lang="en-US" dirty="0"/>
        </a:p>
      </dgm:t>
    </dgm:pt>
    <dgm:pt modelId="{5FEDA6C4-5F5B-4050-8369-1BF318FF4EAE}" type="parTrans" cxnId="{5A417B51-6DC6-41FD-BDED-C9BC0C496CF0}">
      <dgm:prSet/>
      <dgm:spPr/>
      <dgm:t>
        <a:bodyPr/>
        <a:lstStyle/>
        <a:p>
          <a:endParaRPr lang="en-US"/>
        </a:p>
      </dgm:t>
    </dgm:pt>
    <dgm:pt modelId="{96965EFF-E2D3-4E91-97E2-6DE07F479343}" type="sibTrans" cxnId="{5A417B51-6DC6-41FD-BDED-C9BC0C496CF0}">
      <dgm:prSet/>
      <dgm:spPr/>
      <dgm:t>
        <a:bodyPr/>
        <a:lstStyle/>
        <a:p>
          <a:endParaRPr lang="en-US"/>
        </a:p>
      </dgm:t>
    </dgm:pt>
    <dgm:pt modelId="{27950103-122B-4ABF-BBAE-B003AAE69949}">
      <dgm:prSet/>
      <dgm:spPr/>
      <dgm:t>
        <a:bodyPr/>
        <a:lstStyle/>
        <a:p>
          <a:r>
            <a:rPr lang="en-US" b="0" i="0"/>
            <a:t>The Facebook</a:t>
          </a:r>
          <a:endParaRPr lang="en-US"/>
        </a:p>
      </dgm:t>
    </dgm:pt>
    <dgm:pt modelId="{5F037844-5315-4D39-8A74-09B7ED6A97D1}" type="parTrans" cxnId="{46F6CA8A-E58A-49A0-ABF0-D5A37194D75B}">
      <dgm:prSet/>
      <dgm:spPr/>
      <dgm:t>
        <a:bodyPr/>
        <a:lstStyle/>
        <a:p>
          <a:endParaRPr lang="en-US"/>
        </a:p>
      </dgm:t>
    </dgm:pt>
    <dgm:pt modelId="{F747B982-5ADB-4771-9518-58BA28F5F230}" type="sibTrans" cxnId="{46F6CA8A-E58A-49A0-ABF0-D5A37194D75B}">
      <dgm:prSet/>
      <dgm:spPr/>
      <dgm:t>
        <a:bodyPr/>
        <a:lstStyle/>
        <a:p>
          <a:endParaRPr lang="en-US"/>
        </a:p>
      </dgm:t>
    </dgm:pt>
    <dgm:pt modelId="{7B71F86C-BB0D-4AB5-94E6-3816742BF5B7}">
      <dgm:prSet/>
      <dgm:spPr/>
      <dgm:t>
        <a:bodyPr/>
        <a:lstStyle/>
        <a:p>
          <a:r>
            <a:rPr lang="zh-CN" b="1" i="0"/>
            <a:t>沙弗利</a:t>
          </a:r>
          <a:endParaRPr lang="en-US"/>
        </a:p>
      </dgm:t>
    </dgm:pt>
    <dgm:pt modelId="{8971B50F-B681-4425-952F-EE6F6E65E190}" type="parTrans" cxnId="{E78884B3-7903-4AC0-ADF7-1BA07DB8B9CB}">
      <dgm:prSet/>
      <dgm:spPr/>
      <dgm:t>
        <a:bodyPr/>
        <a:lstStyle/>
        <a:p>
          <a:endParaRPr lang="en-US"/>
        </a:p>
      </dgm:t>
    </dgm:pt>
    <dgm:pt modelId="{47ACD250-67BF-461F-B282-F20D80614C0A}" type="sibTrans" cxnId="{E78884B3-7903-4AC0-ADF7-1BA07DB8B9CB}">
      <dgm:prSet/>
      <dgm:spPr/>
      <dgm:t>
        <a:bodyPr/>
        <a:lstStyle/>
        <a:p>
          <a:endParaRPr lang="en-US"/>
        </a:p>
      </dgm:t>
    </dgm:pt>
    <dgm:pt modelId="{F1ED914E-CA00-48BB-891C-CD9320BE6F52}">
      <dgm:prSet/>
      <dgm:spPr/>
      <dgm:t>
        <a:bodyPr/>
        <a:lstStyle/>
        <a:p>
          <a:r>
            <a:rPr kumimoji="1" lang="zh-CN"/>
            <a:t>肖恩 帕克</a:t>
          </a:r>
          <a:endParaRPr lang="en-US"/>
        </a:p>
      </dgm:t>
    </dgm:pt>
    <dgm:pt modelId="{CA87C73C-2739-42EA-8429-A98841E828F2}" type="parTrans" cxnId="{DE16D5A5-9106-413C-8CBD-4A09DE32985F}">
      <dgm:prSet/>
      <dgm:spPr/>
      <dgm:t>
        <a:bodyPr/>
        <a:lstStyle/>
        <a:p>
          <a:endParaRPr lang="en-US"/>
        </a:p>
      </dgm:t>
    </dgm:pt>
    <dgm:pt modelId="{26543013-045E-4F31-9827-C3A4A23D8AFE}" type="sibTrans" cxnId="{DE16D5A5-9106-413C-8CBD-4A09DE32985F}">
      <dgm:prSet/>
      <dgm:spPr/>
      <dgm:t>
        <a:bodyPr/>
        <a:lstStyle/>
        <a:p>
          <a:endParaRPr lang="en-US"/>
        </a:p>
      </dgm:t>
    </dgm:pt>
    <dgm:pt modelId="{3AE99173-4C3E-4926-85D2-3D8E6B0293F4}">
      <dgm:prSet/>
      <dgm:spPr/>
      <dgm:t>
        <a:bodyPr/>
        <a:lstStyle/>
        <a:p>
          <a:r>
            <a:rPr kumimoji="1" lang="zh-CN"/>
            <a:t>到硅谷去</a:t>
          </a:r>
          <a:endParaRPr lang="en-US"/>
        </a:p>
      </dgm:t>
    </dgm:pt>
    <dgm:pt modelId="{DBF27CE1-ABC9-44B8-8012-B17631489DF1}" type="parTrans" cxnId="{04EF80CB-D11A-47A5-BED8-F149C5B84628}">
      <dgm:prSet/>
      <dgm:spPr/>
      <dgm:t>
        <a:bodyPr/>
        <a:lstStyle/>
        <a:p>
          <a:endParaRPr lang="en-US"/>
        </a:p>
      </dgm:t>
    </dgm:pt>
    <dgm:pt modelId="{BC0D6650-98FF-4ADA-9D0F-AE094FE4A398}" type="sibTrans" cxnId="{04EF80CB-D11A-47A5-BED8-F149C5B84628}">
      <dgm:prSet/>
      <dgm:spPr/>
      <dgm:t>
        <a:bodyPr/>
        <a:lstStyle/>
        <a:p>
          <a:endParaRPr lang="en-US"/>
        </a:p>
      </dgm:t>
    </dgm:pt>
    <dgm:pt modelId="{A366CC30-5F88-49BA-8008-8AE9006A60EF}">
      <dgm:prSet/>
      <dgm:spPr/>
      <dgm:t>
        <a:bodyPr/>
        <a:lstStyle/>
        <a:p>
          <a:r>
            <a:rPr kumimoji="1" lang="zh-CN"/>
            <a:t>把 </a:t>
          </a:r>
          <a:r>
            <a:rPr kumimoji="1" lang="en-US"/>
            <a:t>`The Facebook` </a:t>
          </a:r>
          <a:r>
            <a:rPr kumimoji="1" lang="zh-CN"/>
            <a:t>改为 </a:t>
          </a:r>
          <a:r>
            <a:rPr kumimoji="1" lang="en-US"/>
            <a:t>`Facebook`</a:t>
          </a:r>
          <a:endParaRPr lang="en-US"/>
        </a:p>
      </dgm:t>
    </dgm:pt>
    <dgm:pt modelId="{7D124AF7-8A09-4630-B3E7-88626F2E0C50}" type="parTrans" cxnId="{4526FE3F-50BF-4B88-A8D4-A345EC3C839B}">
      <dgm:prSet/>
      <dgm:spPr/>
      <dgm:t>
        <a:bodyPr/>
        <a:lstStyle/>
        <a:p>
          <a:endParaRPr lang="en-US"/>
        </a:p>
      </dgm:t>
    </dgm:pt>
    <dgm:pt modelId="{D2415C93-1CAC-4436-ABB0-0BF29157F362}" type="sibTrans" cxnId="{4526FE3F-50BF-4B88-A8D4-A345EC3C839B}">
      <dgm:prSet/>
      <dgm:spPr/>
      <dgm:t>
        <a:bodyPr/>
        <a:lstStyle/>
        <a:p>
          <a:endParaRPr lang="en-US"/>
        </a:p>
      </dgm:t>
    </dgm:pt>
    <dgm:pt modelId="{9AADBE6D-F4A0-407F-8097-551B6F185736}">
      <dgm:prSet/>
      <dgm:spPr/>
      <dgm:t>
        <a:bodyPr/>
        <a:lstStyle/>
        <a:p>
          <a:r>
            <a:rPr kumimoji="1" lang="zh-CN"/>
            <a:t>彼得</a:t>
          </a:r>
          <a:r>
            <a:rPr kumimoji="1" lang="en-US"/>
            <a:t>·</a:t>
          </a:r>
          <a:r>
            <a:rPr kumimoji="1" lang="zh-CN"/>
            <a:t>蒂尔</a:t>
          </a:r>
          <a:endParaRPr lang="en-US"/>
        </a:p>
      </dgm:t>
    </dgm:pt>
    <dgm:pt modelId="{E6935347-CAB1-44C6-8486-94777B4C69D3}" type="parTrans" cxnId="{0A80EF78-3CE6-4837-82E6-D233148111A5}">
      <dgm:prSet/>
      <dgm:spPr/>
      <dgm:t>
        <a:bodyPr/>
        <a:lstStyle/>
        <a:p>
          <a:endParaRPr lang="en-US"/>
        </a:p>
      </dgm:t>
    </dgm:pt>
    <dgm:pt modelId="{6CB75038-6468-490F-AA19-5F310262918E}" type="sibTrans" cxnId="{0A80EF78-3CE6-4837-82E6-D233148111A5}">
      <dgm:prSet/>
      <dgm:spPr/>
      <dgm:t>
        <a:bodyPr/>
        <a:lstStyle/>
        <a:p>
          <a:endParaRPr lang="en-US"/>
        </a:p>
      </dgm:t>
    </dgm:pt>
    <dgm:pt modelId="{ADB99BD8-5426-9E42-82A4-D683BC4B7B17}" type="pres">
      <dgm:prSet presAssocID="{1B797096-8302-4146-B0BC-CF17BC8A48C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9E290CA-F78A-9E47-8AA5-79AEC32B1914}" type="pres">
      <dgm:prSet presAssocID="{CD9B2760-E357-4133-9D55-C50BA82216A5}" presName="hierRoot1" presStyleCnt="0">
        <dgm:presLayoutVars>
          <dgm:hierBranch val="init"/>
        </dgm:presLayoutVars>
      </dgm:prSet>
      <dgm:spPr/>
    </dgm:pt>
    <dgm:pt modelId="{18125F08-2FB0-2E45-B557-562F0F4632D2}" type="pres">
      <dgm:prSet presAssocID="{CD9B2760-E357-4133-9D55-C50BA82216A5}" presName="rootComposite1" presStyleCnt="0"/>
      <dgm:spPr/>
    </dgm:pt>
    <dgm:pt modelId="{335DAC76-6162-CD45-83B4-4A22CBD94F13}" type="pres">
      <dgm:prSet presAssocID="{CD9B2760-E357-4133-9D55-C50BA82216A5}" presName="rootText1" presStyleLbl="node0" presStyleIdx="0" presStyleCnt="5">
        <dgm:presLayoutVars>
          <dgm:chPref val="3"/>
        </dgm:presLayoutVars>
      </dgm:prSet>
      <dgm:spPr/>
    </dgm:pt>
    <dgm:pt modelId="{52E9688C-1551-004A-8BCE-A5D351C882A5}" type="pres">
      <dgm:prSet presAssocID="{CD9B2760-E357-4133-9D55-C50BA82216A5}" presName="rootConnector1" presStyleLbl="node1" presStyleIdx="0" presStyleCnt="0"/>
      <dgm:spPr/>
    </dgm:pt>
    <dgm:pt modelId="{1C99BEAE-F704-424B-84B7-86C6F6285506}" type="pres">
      <dgm:prSet presAssocID="{CD9B2760-E357-4133-9D55-C50BA82216A5}" presName="hierChild2" presStyleCnt="0"/>
      <dgm:spPr/>
    </dgm:pt>
    <dgm:pt modelId="{2F044F41-3FEB-2B41-BF09-A492EBE86267}" type="pres">
      <dgm:prSet presAssocID="{CD9B2760-E357-4133-9D55-C50BA82216A5}" presName="hierChild3" presStyleCnt="0"/>
      <dgm:spPr/>
    </dgm:pt>
    <dgm:pt modelId="{D33BFBF3-7E9B-EB45-AE5F-F3EEA2CCE8B0}" type="pres">
      <dgm:prSet presAssocID="{27950103-122B-4ABF-BBAE-B003AAE69949}" presName="hierRoot1" presStyleCnt="0">
        <dgm:presLayoutVars>
          <dgm:hierBranch val="init"/>
        </dgm:presLayoutVars>
      </dgm:prSet>
      <dgm:spPr/>
    </dgm:pt>
    <dgm:pt modelId="{43D5F568-8292-FB40-8427-55ED8E880378}" type="pres">
      <dgm:prSet presAssocID="{27950103-122B-4ABF-BBAE-B003AAE69949}" presName="rootComposite1" presStyleCnt="0"/>
      <dgm:spPr/>
    </dgm:pt>
    <dgm:pt modelId="{81B50289-192A-F74B-8598-136AE8D4FEF7}" type="pres">
      <dgm:prSet presAssocID="{27950103-122B-4ABF-BBAE-B003AAE69949}" presName="rootText1" presStyleLbl="node0" presStyleIdx="1" presStyleCnt="5">
        <dgm:presLayoutVars>
          <dgm:chPref val="3"/>
        </dgm:presLayoutVars>
      </dgm:prSet>
      <dgm:spPr/>
    </dgm:pt>
    <dgm:pt modelId="{E0E7EF2C-B0CA-BD43-8F2C-CD604E2C8B06}" type="pres">
      <dgm:prSet presAssocID="{27950103-122B-4ABF-BBAE-B003AAE69949}" presName="rootConnector1" presStyleLbl="node1" presStyleIdx="0" presStyleCnt="0"/>
      <dgm:spPr/>
    </dgm:pt>
    <dgm:pt modelId="{9ACEB483-F8C6-764E-A78E-77D817CCF83E}" type="pres">
      <dgm:prSet presAssocID="{27950103-122B-4ABF-BBAE-B003AAE69949}" presName="hierChild2" presStyleCnt="0"/>
      <dgm:spPr/>
    </dgm:pt>
    <dgm:pt modelId="{457182A8-3C1E-C441-B45F-302E5A029E5E}" type="pres">
      <dgm:prSet presAssocID="{27950103-122B-4ABF-BBAE-B003AAE69949}" presName="hierChild3" presStyleCnt="0"/>
      <dgm:spPr/>
    </dgm:pt>
    <dgm:pt modelId="{64D953F2-821F-CE44-AF07-2ADC91C22E16}" type="pres">
      <dgm:prSet presAssocID="{7B71F86C-BB0D-4AB5-94E6-3816742BF5B7}" presName="hierRoot1" presStyleCnt="0">
        <dgm:presLayoutVars>
          <dgm:hierBranch val="init"/>
        </dgm:presLayoutVars>
      </dgm:prSet>
      <dgm:spPr/>
    </dgm:pt>
    <dgm:pt modelId="{12673CEF-1B5F-E445-A6B3-A8C40650C691}" type="pres">
      <dgm:prSet presAssocID="{7B71F86C-BB0D-4AB5-94E6-3816742BF5B7}" presName="rootComposite1" presStyleCnt="0"/>
      <dgm:spPr/>
    </dgm:pt>
    <dgm:pt modelId="{E48F7CBA-ED32-8341-A559-6C0D89A037A9}" type="pres">
      <dgm:prSet presAssocID="{7B71F86C-BB0D-4AB5-94E6-3816742BF5B7}" presName="rootText1" presStyleLbl="node0" presStyleIdx="2" presStyleCnt="5">
        <dgm:presLayoutVars>
          <dgm:chPref val="3"/>
        </dgm:presLayoutVars>
      </dgm:prSet>
      <dgm:spPr/>
    </dgm:pt>
    <dgm:pt modelId="{CC058BF9-AE9B-4144-B3DF-E8BCE4D09BF3}" type="pres">
      <dgm:prSet presAssocID="{7B71F86C-BB0D-4AB5-94E6-3816742BF5B7}" presName="rootConnector1" presStyleLbl="node1" presStyleIdx="0" presStyleCnt="0"/>
      <dgm:spPr/>
    </dgm:pt>
    <dgm:pt modelId="{55BA89EE-1CFF-974B-880E-EB5B1451283E}" type="pres">
      <dgm:prSet presAssocID="{7B71F86C-BB0D-4AB5-94E6-3816742BF5B7}" presName="hierChild2" presStyleCnt="0"/>
      <dgm:spPr/>
    </dgm:pt>
    <dgm:pt modelId="{E4B7D1CF-E6BD-9A43-A908-154B73636F28}" type="pres">
      <dgm:prSet presAssocID="{7B71F86C-BB0D-4AB5-94E6-3816742BF5B7}" presName="hierChild3" presStyleCnt="0"/>
      <dgm:spPr/>
    </dgm:pt>
    <dgm:pt modelId="{7A057ABF-8D1E-1B43-9B06-10F700FA0ADA}" type="pres">
      <dgm:prSet presAssocID="{F1ED914E-CA00-48BB-891C-CD9320BE6F52}" presName="hierRoot1" presStyleCnt="0">
        <dgm:presLayoutVars>
          <dgm:hierBranch val="init"/>
        </dgm:presLayoutVars>
      </dgm:prSet>
      <dgm:spPr/>
    </dgm:pt>
    <dgm:pt modelId="{3476406A-EED1-AF46-93B6-94D5BC8597B7}" type="pres">
      <dgm:prSet presAssocID="{F1ED914E-CA00-48BB-891C-CD9320BE6F52}" presName="rootComposite1" presStyleCnt="0"/>
      <dgm:spPr/>
    </dgm:pt>
    <dgm:pt modelId="{6A6F4672-AE4E-E940-9E18-6ED54027D31E}" type="pres">
      <dgm:prSet presAssocID="{F1ED914E-CA00-48BB-891C-CD9320BE6F52}" presName="rootText1" presStyleLbl="node0" presStyleIdx="3" presStyleCnt="5">
        <dgm:presLayoutVars>
          <dgm:chPref val="3"/>
        </dgm:presLayoutVars>
      </dgm:prSet>
      <dgm:spPr/>
    </dgm:pt>
    <dgm:pt modelId="{CD70586F-2BB3-0544-8243-379F929EC6E5}" type="pres">
      <dgm:prSet presAssocID="{F1ED914E-CA00-48BB-891C-CD9320BE6F52}" presName="rootConnector1" presStyleLbl="node1" presStyleIdx="0" presStyleCnt="0"/>
      <dgm:spPr/>
    </dgm:pt>
    <dgm:pt modelId="{1DA8EA54-29BE-8F49-B071-E0E3852F3F9D}" type="pres">
      <dgm:prSet presAssocID="{F1ED914E-CA00-48BB-891C-CD9320BE6F52}" presName="hierChild2" presStyleCnt="0"/>
      <dgm:spPr/>
    </dgm:pt>
    <dgm:pt modelId="{9AB3320E-A574-8643-9597-E61DECE6D79D}" type="pres">
      <dgm:prSet presAssocID="{DBF27CE1-ABC9-44B8-8012-B17631489DF1}" presName="Name64" presStyleLbl="parChTrans1D2" presStyleIdx="0" presStyleCnt="2"/>
      <dgm:spPr/>
    </dgm:pt>
    <dgm:pt modelId="{21A3C123-BC1B-D549-B3B9-7A8D5481917F}" type="pres">
      <dgm:prSet presAssocID="{3AE99173-4C3E-4926-85D2-3D8E6B0293F4}" presName="hierRoot2" presStyleCnt="0">
        <dgm:presLayoutVars>
          <dgm:hierBranch val="init"/>
        </dgm:presLayoutVars>
      </dgm:prSet>
      <dgm:spPr/>
    </dgm:pt>
    <dgm:pt modelId="{95CE9484-15C6-3F41-BE25-9D1B231B3044}" type="pres">
      <dgm:prSet presAssocID="{3AE99173-4C3E-4926-85D2-3D8E6B0293F4}" presName="rootComposite" presStyleCnt="0"/>
      <dgm:spPr/>
    </dgm:pt>
    <dgm:pt modelId="{2ACCA47A-AB04-664D-876C-DAD0E4126E33}" type="pres">
      <dgm:prSet presAssocID="{3AE99173-4C3E-4926-85D2-3D8E6B0293F4}" presName="rootText" presStyleLbl="node2" presStyleIdx="0" presStyleCnt="2">
        <dgm:presLayoutVars>
          <dgm:chPref val="3"/>
        </dgm:presLayoutVars>
      </dgm:prSet>
      <dgm:spPr/>
    </dgm:pt>
    <dgm:pt modelId="{CAB4DE9A-4915-5447-8D0D-18F529A9358C}" type="pres">
      <dgm:prSet presAssocID="{3AE99173-4C3E-4926-85D2-3D8E6B0293F4}" presName="rootConnector" presStyleLbl="node2" presStyleIdx="0" presStyleCnt="2"/>
      <dgm:spPr/>
    </dgm:pt>
    <dgm:pt modelId="{242A1383-6931-6B4A-9F17-98C8DF1F1645}" type="pres">
      <dgm:prSet presAssocID="{3AE99173-4C3E-4926-85D2-3D8E6B0293F4}" presName="hierChild4" presStyleCnt="0"/>
      <dgm:spPr/>
    </dgm:pt>
    <dgm:pt modelId="{F83A52E7-9FC9-C94A-9C29-8778D911157E}" type="pres">
      <dgm:prSet presAssocID="{3AE99173-4C3E-4926-85D2-3D8E6B0293F4}" presName="hierChild5" presStyleCnt="0"/>
      <dgm:spPr/>
    </dgm:pt>
    <dgm:pt modelId="{78CE7178-3CF5-BB40-91EC-99670C1C6E00}" type="pres">
      <dgm:prSet presAssocID="{7D124AF7-8A09-4630-B3E7-88626F2E0C50}" presName="Name64" presStyleLbl="parChTrans1D2" presStyleIdx="1" presStyleCnt="2"/>
      <dgm:spPr/>
    </dgm:pt>
    <dgm:pt modelId="{5869FA9A-C714-0A47-9D80-8D3E7F28B75B}" type="pres">
      <dgm:prSet presAssocID="{A366CC30-5F88-49BA-8008-8AE9006A60EF}" presName="hierRoot2" presStyleCnt="0">
        <dgm:presLayoutVars>
          <dgm:hierBranch val="init"/>
        </dgm:presLayoutVars>
      </dgm:prSet>
      <dgm:spPr/>
    </dgm:pt>
    <dgm:pt modelId="{90CC34FF-AD68-DB41-952D-4F2EE6985C14}" type="pres">
      <dgm:prSet presAssocID="{A366CC30-5F88-49BA-8008-8AE9006A60EF}" presName="rootComposite" presStyleCnt="0"/>
      <dgm:spPr/>
    </dgm:pt>
    <dgm:pt modelId="{DE3BC7CC-8077-1D49-BE3C-6EFF92DD0E83}" type="pres">
      <dgm:prSet presAssocID="{A366CC30-5F88-49BA-8008-8AE9006A60EF}" presName="rootText" presStyleLbl="node2" presStyleIdx="1" presStyleCnt="2">
        <dgm:presLayoutVars>
          <dgm:chPref val="3"/>
        </dgm:presLayoutVars>
      </dgm:prSet>
      <dgm:spPr/>
    </dgm:pt>
    <dgm:pt modelId="{3E203D4A-FB9D-E441-9A72-2913233C24EC}" type="pres">
      <dgm:prSet presAssocID="{A366CC30-5F88-49BA-8008-8AE9006A60EF}" presName="rootConnector" presStyleLbl="node2" presStyleIdx="1" presStyleCnt="2"/>
      <dgm:spPr/>
    </dgm:pt>
    <dgm:pt modelId="{F2AE8595-A1A7-E745-A97B-247403382C1F}" type="pres">
      <dgm:prSet presAssocID="{A366CC30-5F88-49BA-8008-8AE9006A60EF}" presName="hierChild4" presStyleCnt="0"/>
      <dgm:spPr/>
    </dgm:pt>
    <dgm:pt modelId="{040FCE83-ADCD-7B4B-85CA-6171CBC363E8}" type="pres">
      <dgm:prSet presAssocID="{A366CC30-5F88-49BA-8008-8AE9006A60EF}" presName="hierChild5" presStyleCnt="0"/>
      <dgm:spPr/>
    </dgm:pt>
    <dgm:pt modelId="{6A165B82-CC7C-1A4C-A199-239AFB1BEFD7}" type="pres">
      <dgm:prSet presAssocID="{F1ED914E-CA00-48BB-891C-CD9320BE6F52}" presName="hierChild3" presStyleCnt="0"/>
      <dgm:spPr/>
    </dgm:pt>
    <dgm:pt modelId="{B44A39FF-2E21-E04C-9C48-788BE9554EFB}" type="pres">
      <dgm:prSet presAssocID="{9AADBE6D-F4A0-407F-8097-551B6F185736}" presName="hierRoot1" presStyleCnt="0">
        <dgm:presLayoutVars>
          <dgm:hierBranch val="init"/>
        </dgm:presLayoutVars>
      </dgm:prSet>
      <dgm:spPr/>
    </dgm:pt>
    <dgm:pt modelId="{AD9548EA-7148-3144-8989-9B8BB76190E5}" type="pres">
      <dgm:prSet presAssocID="{9AADBE6D-F4A0-407F-8097-551B6F185736}" presName="rootComposite1" presStyleCnt="0"/>
      <dgm:spPr/>
    </dgm:pt>
    <dgm:pt modelId="{35CB83FC-915D-4C4D-B294-7B9E4E133364}" type="pres">
      <dgm:prSet presAssocID="{9AADBE6D-F4A0-407F-8097-551B6F185736}" presName="rootText1" presStyleLbl="node0" presStyleIdx="4" presStyleCnt="5">
        <dgm:presLayoutVars>
          <dgm:chPref val="3"/>
        </dgm:presLayoutVars>
      </dgm:prSet>
      <dgm:spPr/>
    </dgm:pt>
    <dgm:pt modelId="{C0017E93-E993-BC4D-BB0F-D3E7A9C2DC6B}" type="pres">
      <dgm:prSet presAssocID="{9AADBE6D-F4A0-407F-8097-551B6F185736}" presName="rootConnector1" presStyleLbl="node1" presStyleIdx="0" presStyleCnt="0"/>
      <dgm:spPr/>
    </dgm:pt>
    <dgm:pt modelId="{1A6158AD-B6E5-0448-8488-AB3ACDA35FFB}" type="pres">
      <dgm:prSet presAssocID="{9AADBE6D-F4A0-407F-8097-551B6F185736}" presName="hierChild2" presStyleCnt="0"/>
      <dgm:spPr/>
    </dgm:pt>
    <dgm:pt modelId="{C7DF6022-4ED0-D242-91E1-7FEF76A42D95}" type="pres">
      <dgm:prSet presAssocID="{9AADBE6D-F4A0-407F-8097-551B6F185736}" presName="hierChild3" presStyleCnt="0"/>
      <dgm:spPr/>
    </dgm:pt>
  </dgm:ptLst>
  <dgm:cxnLst>
    <dgm:cxn modelId="{B3D8DA0F-8AF4-CB40-A3A3-286456900C5D}" type="presOf" srcId="{7D124AF7-8A09-4630-B3E7-88626F2E0C50}" destId="{78CE7178-3CF5-BB40-91EC-99670C1C6E00}" srcOrd="0" destOrd="0" presId="urn:microsoft.com/office/officeart/2009/3/layout/HorizontalOrganizationChart"/>
    <dgm:cxn modelId="{1C561115-9E3D-544F-BDE6-43B137935292}" type="presOf" srcId="{7B71F86C-BB0D-4AB5-94E6-3816742BF5B7}" destId="{CC058BF9-AE9B-4144-B3DF-E8BCE4D09BF3}" srcOrd="1" destOrd="0" presId="urn:microsoft.com/office/officeart/2009/3/layout/HorizontalOrganizationChart"/>
    <dgm:cxn modelId="{47E37B1C-9914-CC45-9CFD-79D101EE2D1B}" type="presOf" srcId="{CD9B2760-E357-4133-9D55-C50BA82216A5}" destId="{52E9688C-1551-004A-8BCE-A5D351C882A5}" srcOrd="1" destOrd="0" presId="urn:microsoft.com/office/officeart/2009/3/layout/HorizontalOrganizationChart"/>
    <dgm:cxn modelId="{40438A2B-347C-4B4D-AF07-C8EDB38886E8}" type="presOf" srcId="{9AADBE6D-F4A0-407F-8097-551B6F185736}" destId="{35CB83FC-915D-4C4D-B294-7B9E4E133364}" srcOrd="0" destOrd="0" presId="urn:microsoft.com/office/officeart/2009/3/layout/HorizontalOrganizationChart"/>
    <dgm:cxn modelId="{D8C30435-5D61-8341-AB85-D88BE0FD5BD3}" type="presOf" srcId="{27950103-122B-4ABF-BBAE-B003AAE69949}" destId="{E0E7EF2C-B0CA-BD43-8F2C-CD604E2C8B06}" srcOrd="1" destOrd="0" presId="urn:microsoft.com/office/officeart/2009/3/layout/HorizontalOrganizationChart"/>
    <dgm:cxn modelId="{19EA0D38-B130-E544-8588-C748035E97A0}" type="presOf" srcId="{7B71F86C-BB0D-4AB5-94E6-3816742BF5B7}" destId="{E48F7CBA-ED32-8341-A559-6C0D89A037A9}" srcOrd="0" destOrd="0" presId="urn:microsoft.com/office/officeart/2009/3/layout/HorizontalOrganizationChart"/>
    <dgm:cxn modelId="{D4FE213A-6FF8-4F42-9B2E-C07A7AC950B2}" type="presOf" srcId="{3AE99173-4C3E-4926-85D2-3D8E6B0293F4}" destId="{2ACCA47A-AB04-664D-876C-DAD0E4126E33}" srcOrd="0" destOrd="0" presId="urn:microsoft.com/office/officeart/2009/3/layout/HorizontalOrganizationChart"/>
    <dgm:cxn modelId="{4526FE3F-50BF-4B88-A8D4-A345EC3C839B}" srcId="{F1ED914E-CA00-48BB-891C-CD9320BE6F52}" destId="{A366CC30-5F88-49BA-8008-8AE9006A60EF}" srcOrd="1" destOrd="0" parTransId="{7D124AF7-8A09-4630-B3E7-88626F2E0C50}" sibTransId="{D2415C93-1CAC-4436-ABB0-0BF29157F362}"/>
    <dgm:cxn modelId="{00453743-682B-FC4C-962D-B2BF0413240D}" type="presOf" srcId="{3AE99173-4C3E-4926-85D2-3D8E6B0293F4}" destId="{CAB4DE9A-4915-5447-8D0D-18F529A9358C}" srcOrd="1" destOrd="0" presId="urn:microsoft.com/office/officeart/2009/3/layout/HorizontalOrganizationChart"/>
    <dgm:cxn modelId="{EEAFD04B-E314-674A-8432-2BF05ADCFE2D}" type="presOf" srcId="{F1ED914E-CA00-48BB-891C-CD9320BE6F52}" destId="{6A6F4672-AE4E-E940-9E18-6ED54027D31E}" srcOrd="0" destOrd="0" presId="urn:microsoft.com/office/officeart/2009/3/layout/HorizontalOrganizationChart"/>
    <dgm:cxn modelId="{5A417B51-6DC6-41FD-BDED-C9BC0C496CF0}" srcId="{1B797096-8302-4146-B0BC-CF17BC8A48C6}" destId="{CD9B2760-E357-4133-9D55-C50BA82216A5}" srcOrd="0" destOrd="0" parTransId="{5FEDA6C4-5F5B-4050-8369-1BF318FF4EAE}" sibTransId="{96965EFF-E2D3-4E91-97E2-6DE07F479343}"/>
    <dgm:cxn modelId="{0A80EF78-3CE6-4837-82E6-D233148111A5}" srcId="{1B797096-8302-4146-B0BC-CF17BC8A48C6}" destId="{9AADBE6D-F4A0-407F-8097-551B6F185736}" srcOrd="4" destOrd="0" parTransId="{E6935347-CAB1-44C6-8486-94777B4C69D3}" sibTransId="{6CB75038-6468-490F-AA19-5F310262918E}"/>
    <dgm:cxn modelId="{0454D67C-9C51-9142-8251-29910B117C06}" type="presOf" srcId="{9AADBE6D-F4A0-407F-8097-551B6F185736}" destId="{C0017E93-E993-BC4D-BB0F-D3E7A9C2DC6B}" srcOrd="1" destOrd="0" presId="urn:microsoft.com/office/officeart/2009/3/layout/HorizontalOrganizationChart"/>
    <dgm:cxn modelId="{969A3383-AB57-4F41-A76A-21C839E61115}" type="presOf" srcId="{1B797096-8302-4146-B0BC-CF17BC8A48C6}" destId="{ADB99BD8-5426-9E42-82A4-D683BC4B7B17}" srcOrd="0" destOrd="0" presId="urn:microsoft.com/office/officeart/2009/3/layout/HorizontalOrganizationChart"/>
    <dgm:cxn modelId="{46F6CA8A-E58A-49A0-ABF0-D5A37194D75B}" srcId="{1B797096-8302-4146-B0BC-CF17BC8A48C6}" destId="{27950103-122B-4ABF-BBAE-B003AAE69949}" srcOrd="1" destOrd="0" parTransId="{5F037844-5315-4D39-8A74-09B7ED6A97D1}" sibTransId="{F747B982-5ADB-4771-9518-58BA28F5F230}"/>
    <dgm:cxn modelId="{DE16D5A5-9106-413C-8CBD-4A09DE32985F}" srcId="{1B797096-8302-4146-B0BC-CF17BC8A48C6}" destId="{F1ED914E-CA00-48BB-891C-CD9320BE6F52}" srcOrd="3" destOrd="0" parTransId="{CA87C73C-2739-42EA-8429-A98841E828F2}" sibTransId="{26543013-045E-4F31-9827-C3A4A23D8AFE}"/>
    <dgm:cxn modelId="{E78884B3-7903-4AC0-ADF7-1BA07DB8B9CB}" srcId="{1B797096-8302-4146-B0BC-CF17BC8A48C6}" destId="{7B71F86C-BB0D-4AB5-94E6-3816742BF5B7}" srcOrd="2" destOrd="0" parTransId="{8971B50F-B681-4425-952F-EE6F6E65E190}" sibTransId="{47ACD250-67BF-461F-B282-F20D80614C0A}"/>
    <dgm:cxn modelId="{9969AEBF-9660-D34B-AFDE-231AAF5588C8}" type="presOf" srcId="{DBF27CE1-ABC9-44B8-8012-B17631489DF1}" destId="{9AB3320E-A574-8643-9597-E61DECE6D79D}" srcOrd="0" destOrd="0" presId="urn:microsoft.com/office/officeart/2009/3/layout/HorizontalOrganizationChart"/>
    <dgm:cxn modelId="{C7F7EAC1-AD04-7140-8E5F-B8E8FC85BB5B}" type="presOf" srcId="{A366CC30-5F88-49BA-8008-8AE9006A60EF}" destId="{3E203D4A-FB9D-E441-9A72-2913233C24EC}" srcOrd="1" destOrd="0" presId="urn:microsoft.com/office/officeart/2009/3/layout/HorizontalOrganizationChart"/>
    <dgm:cxn modelId="{440618CB-A5A2-8346-8B8D-AAD228643C3E}" type="presOf" srcId="{CD9B2760-E357-4133-9D55-C50BA82216A5}" destId="{335DAC76-6162-CD45-83B4-4A22CBD94F13}" srcOrd="0" destOrd="0" presId="urn:microsoft.com/office/officeart/2009/3/layout/HorizontalOrganizationChart"/>
    <dgm:cxn modelId="{04EF80CB-D11A-47A5-BED8-F149C5B84628}" srcId="{F1ED914E-CA00-48BB-891C-CD9320BE6F52}" destId="{3AE99173-4C3E-4926-85D2-3D8E6B0293F4}" srcOrd="0" destOrd="0" parTransId="{DBF27CE1-ABC9-44B8-8012-B17631489DF1}" sibTransId="{BC0D6650-98FF-4ADA-9D0F-AE094FE4A398}"/>
    <dgm:cxn modelId="{4264D6E0-CADE-B044-B6AD-FC29437C024B}" type="presOf" srcId="{27950103-122B-4ABF-BBAE-B003AAE69949}" destId="{81B50289-192A-F74B-8598-136AE8D4FEF7}" srcOrd="0" destOrd="0" presId="urn:microsoft.com/office/officeart/2009/3/layout/HorizontalOrganizationChart"/>
    <dgm:cxn modelId="{74335FE1-4685-8647-BDDD-59EC8BB1A986}" type="presOf" srcId="{F1ED914E-CA00-48BB-891C-CD9320BE6F52}" destId="{CD70586F-2BB3-0544-8243-379F929EC6E5}" srcOrd="1" destOrd="0" presId="urn:microsoft.com/office/officeart/2009/3/layout/HorizontalOrganizationChart"/>
    <dgm:cxn modelId="{4796A6E7-D25C-754E-B3D2-14963D7FD74F}" type="presOf" srcId="{A366CC30-5F88-49BA-8008-8AE9006A60EF}" destId="{DE3BC7CC-8077-1D49-BE3C-6EFF92DD0E83}" srcOrd="0" destOrd="0" presId="urn:microsoft.com/office/officeart/2009/3/layout/HorizontalOrganizationChart"/>
    <dgm:cxn modelId="{A6D4E378-E23A-9C41-8E85-F5DE3372C16C}" type="presParOf" srcId="{ADB99BD8-5426-9E42-82A4-D683BC4B7B17}" destId="{D9E290CA-F78A-9E47-8AA5-79AEC32B1914}" srcOrd="0" destOrd="0" presId="urn:microsoft.com/office/officeart/2009/3/layout/HorizontalOrganizationChart"/>
    <dgm:cxn modelId="{CD801C48-B07E-4D46-823D-45E8FAC5C70C}" type="presParOf" srcId="{D9E290CA-F78A-9E47-8AA5-79AEC32B1914}" destId="{18125F08-2FB0-2E45-B557-562F0F4632D2}" srcOrd="0" destOrd="0" presId="urn:microsoft.com/office/officeart/2009/3/layout/HorizontalOrganizationChart"/>
    <dgm:cxn modelId="{6C85496B-951E-4D49-B348-452F7F1ED231}" type="presParOf" srcId="{18125F08-2FB0-2E45-B557-562F0F4632D2}" destId="{335DAC76-6162-CD45-83B4-4A22CBD94F13}" srcOrd="0" destOrd="0" presId="urn:microsoft.com/office/officeart/2009/3/layout/HorizontalOrganizationChart"/>
    <dgm:cxn modelId="{35FEAFCC-9AA5-2041-8440-25B8CB9B71AF}" type="presParOf" srcId="{18125F08-2FB0-2E45-B557-562F0F4632D2}" destId="{52E9688C-1551-004A-8BCE-A5D351C882A5}" srcOrd="1" destOrd="0" presId="urn:microsoft.com/office/officeart/2009/3/layout/HorizontalOrganizationChart"/>
    <dgm:cxn modelId="{6DC80210-545C-6040-BFCE-CAB87AB03C1B}" type="presParOf" srcId="{D9E290CA-F78A-9E47-8AA5-79AEC32B1914}" destId="{1C99BEAE-F704-424B-84B7-86C6F6285506}" srcOrd="1" destOrd="0" presId="urn:microsoft.com/office/officeart/2009/3/layout/HorizontalOrganizationChart"/>
    <dgm:cxn modelId="{34F5088A-218F-BB4D-98C0-867C62ABC57B}" type="presParOf" srcId="{D9E290CA-F78A-9E47-8AA5-79AEC32B1914}" destId="{2F044F41-3FEB-2B41-BF09-A492EBE86267}" srcOrd="2" destOrd="0" presId="urn:microsoft.com/office/officeart/2009/3/layout/HorizontalOrganizationChart"/>
    <dgm:cxn modelId="{F28F1A9A-7EEC-8E4C-A579-5DCB14210C02}" type="presParOf" srcId="{ADB99BD8-5426-9E42-82A4-D683BC4B7B17}" destId="{D33BFBF3-7E9B-EB45-AE5F-F3EEA2CCE8B0}" srcOrd="1" destOrd="0" presId="urn:microsoft.com/office/officeart/2009/3/layout/HorizontalOrganizationChart"/>
    <dgm:cxn modelId="{7EB5EA84-89D7-1840-924A-A1A13FC59C1B}" type="presParOf" srcId="{D33BFBF3-7E9B-EB45-AE5F-F3EEA2CCE8B0}" destId="{43D5F568-8292-FB40-8427-55ED8E880378}" srcOrd="0" destOrd="0" presId="urn:microsoft.com/office/officeart/2009/3/layout/HorizontalOrganizationChart"/>
    <dgm:cxn modelId="{A64784FD-B290-CC4B-8421-AA43BBE495D3}" type="presParOf" srcId="{43D5F568-8292-FB40-8427-55ED8E880378}" destId="{81B50289-192A-F74B-8598-136AE8D4FEF7}" srcOrd="0" destOrd="0" presId="urn:microsoft.com/office/officeart/2009/3/layout/HorizontalOrganizationChart"/>
    <dgm:cxn modelId="{CB23F824-4158-014C-B105-FB95AFD57DCF}" type="presParOf" srcId="{43D5F568-8292-FB40-8427-55ED8E880378}" destId="{E0E7EF2C-B0CA-BD43-8F2C-CD604E2C8B06}" srcOrd="1" destOrd="0" presId="urn:microsoft.com/office/officeart/2009/3/layout/HorizontalOrganizationChart"/>
    <dgm:cxn modelId="{AA56E932-4DFC-F643-9404-FABDCDE603DD}" type="presParOf" srcId="{D33BFBF3-7E9B-EB45-AE5F-F3EEA2CCE8B0}" destId="{9ACEB483-F8C6-764E-A78E-77D817CCF83E}" srcOrd="1" destOrd="0" presId="urn:microsoft.com/office/officeart/2009/3/layout/HorizontalOrganizationChart"/>
    <dgm:cxn modelId="{5E67FA0A-BE7A-B941-B00C-AD76EBD2F730}" type="presParOf" srcId="{D33BFBF3-7E9B-EB45-AE5F-F3EEA2CCE8B0}" destId="{457182A8-3C1E-C441-B45F-302E5A029E5E}" srcOrd="2" destOrd="0" presId="urn:microsoft.com/office/officeart/2009/3/layout/HorizontalOrganizationChart"/>
    <dgm:cxn modelId="{7A43A69F-F11E-3246-BEF3-805FDC952D05}" type="presParOf" srcId="{ADB99BD8-5426-9E42-82A4-D683BC4B7B17}" destId="{64D953F2-821F-CE44-AF07-2ADC91C22E16}" srcOrd="2" destOrd="0" presId="urn:microsoft.com/office/officeart/2009/3/layout/HorizontalOrganizationChart"/>
    <dgm:cxn modelId="{62D9F5F7-6C25-A446-9975-C010219C6F3F}" type="presParOf" srcId="{64D953F2-821F-CE44-AF07-2ADC91C22E16}" destId="{12673CEF-1B5F-E445-A6B3-A8C40650C691}" srcOrd="0" destOrd="0" presId="urn:microsoft.com/office/officeart/2009/3/layout/HorizontalOrganizationChart"/>
    <dgm:cxn modelId="{9F63A74C-1679-C84C-BFA1-EDF085D8941B}" type="presParOf" srcId="{12673CEF-1B5F-E445-A6B3-A8C40650C691}" destId="{E48F7CBA-ED32-8341-A559-6C0D89A037A9}" srcOrd="0" destOrd="0" presId="urn:microsoft.com/office/officeart/2009/3/layout/HorizontalOrganizationChart"/>
    <dgm:cxn modelId="{BDD04352-B104-D146-A4CA-927829159A7B}" type="presParOf" srcId="{12673CEF-1B5F-E445-A6B3-A8C40650C691}" destId="{CC058BF9-AE9B-4144-B3DF-E8BCE4D09BF3}" srcOrd="1" destOrd="0" presId="urn:microsoft.com/office/officeart/2009/3/layout/HorizontalOrganizationChart"/>
    <dgm:cxn modelId="{265AE6A9-239C-9649-ACE7-97189A17E3E8}" type="presParOf" srcId="{64D953F2-821F-CE44-AF07-2ADC91C22E16}" destId="{55BA89EE-1CFF-974B-880E-EB5B1451283E}" srcOrd="1" destOrd="0" presId="urn:microsoft.com/office/officeart/2009/3/layout/HorizontalOrganizationChart"/>
    <dgm:cxn modelId="{D0023068-C746-F24A-9423-572896E61CB1}" type="presParOf" srcId="{64D953F2-821F-CE44-AF07-2ADC91C22E16}" destId="{E4B7D1CF-E6BD-9A43-A908-154B73636F28}" srcOrd="2" destOrd="0" presId="urn:microsoft.com/office/officeart/2009/3/layout/HorizontalOrganizationChart"/>
    <dgm:cxn modelId="{D1B359F2-0D41-0047-B256-DCE94377BE7D}" type="presParOf" srcId="{ADB99BD8-5426-9E42-82A4-D683BC4B7B17}" destId="{7A057ABF-8D1E-1B43-9B06-10F700FA0ADA}" srcOrd="3" destOrd="0" presId="urn:microsoft.com/office/officeart/2009/3/layout/HorizontalOrganizationChart"/>
    <dgm:cxn modelId="{0F16EB4F-EC4B-A146-9A8F-0941B7670821}" type="presParOf" srcId="{7A057ABF-8D1E-1B43-9B06-10F700FA0ADA}" destId="{3476406A-EED1-AF46-93B6-94D5BC8597B7}" srcOrd="0" destOrd="0" presId="urn:microsoft.com/office/officeart/2009/3/layout/HorizontalOrganizationChart"/>
    <dgm:cxn modelId="{4A95AC39-51EA-8A4F-9C1E-B4A88871D35F}" type="presParOf" srcId="{3476406A-EED1-AF46-93B6-94D5BC8597B7}" destId="{6A6F4672-AE4E-E940-9E18-6ED54027D31E}" srcOrd="0" destOrd="0" presId="urn:microsoft.com/office/officeart/2009/3/layout/HorizontalOrganizationChart"/>
    <dgm:cxn modelId="{AFB77A11-4FFC-8D40-86A8-7C2982190FA7}" type="presParOf" srcId="{3476406A-EED1-AF46-93B6-94D5BC8597B7}" destId="{CD70586F-2BB3-0544-8243-379F929EC6E5}" srcOrd="1" destOrd="0" presId="urn:microsoft.com/office/officeart/2009/3/layout/HorizontalOrganizationChart"/>
    <dgm:cxn modelId="{F55F4D33-3687-1540-9C7E-93C33EF17FB3}" type="presParOf" srcId="{7A057ABF-8D1E-1B43-9B06-10F700FA0ADA}" destId="{1DA8EA54-29BE-8F49-B071-E0E3852F3F9D}" srcOrd="1" destOrd="0" presId="urn:microsoft.com/office/officeart/2009/3/layout/HorizontalOrganizationChart"/>
    <dgm:cxn modelId="{AD6896DD-418F-C840-A3EA-017807C09A4D}" type="presParOf" srcId="{1DA8EA54-29BE-8F49-B071-E0E3852F3F9D}" destId="{9AB3320E-A574-8643-9597-E61DECE6D79D}" srcOrd="0" destOrd="0" presId="urn:microsoft.com/office/officeart/2009/3/layout/HorizontalOrganizationChart"/>
    <dgm:cxn modelId="{8DA114E2-9283-254C-B440-D6809E5D7655}" type="presParOf" srcId="{1DA8EA54-29BE-8F49-B071-E0E3852F3F9D}" destId="{21A3C123-BC1B-D549-B3B9-7A8D5481917F}" srcOrd="1" destOrd="0" presId="urn:microsoft.com/office/officeart/2009/3/layout/HorizontalOrganizationChart"/>
    <dgm:cxn modelId="{74F5A105-F3DF-1444-BB49-7400CB7D4886}" type="presParOf" srcId="{21A3C123-BC1B-D549-B3B9-7A8D5481917F}" destId="{95CE9484-15C6-3F41-BE25-9D1B231B3044}" srcOrd="0" destOrd="0" presId="urn:microsoft.com/office/officeart/2009/3/layout/HorizontalOrganizationChart"/>
    <dgm:cxn modelId="{203E249E-EB5A-F74B-BB35-B6177D718E57}" type="presParOf" srcId="{95CE9484-15C6-3F41-BE25-9D1B231B3044}" destId="{2ACCA47A-AB04-664D-876C-DAD0E4126E33}" srcOrd="0" destOrd="0" presId="urn:microsoft.com/office/officeart/2009/3/layout/HorizontalOrganizationChart"/>
    <dgm:cxn modelId="{EEE93722-E78F-D440-B45C-46A7A27E2456}" type="presParOf" srcId="{95CE9484-15C6-3F41-BE25-9D1B231B3044}" destId="{CAB4DE9A-4915-5447-8D0D-18F529A9358C}" srcOrd="1" destOrd="0" presId="urn:microsoft.com/office/officeart/2009/3/layout/HorizontalOrganizationChart"/>
    <dgm:cxn modelId="{BECE0283-A5D8-994F-B7A3-C6AB9CB4126A}" type="presParOf" srcId="{21A3C123-BC1B-D549-B3B9-7A8D5481917F}" destId="{242A1383-6931-6B4A-9F17-98C8DF1F1645}" srcOrd="1" destOrd="0" presId="urn:microsoft.com/office/officeart/2009/3/layout/HorizontalOrganizationChart"/>
    <dgm:cxn modelId="{E427C2C5-08AA-C54B-BDE4-09E5F71FA9B5}" type="presParOf" srcId="{21A3C123-BC1B-D549-B3B9-7A8D5481917F}" destId="{F83A52E7-9FC9-C94A-9C29-8778D911157E}" srcOrd="2" destOrd="0" presId="urn:microsoft.com/office/officeart/2009/3/layout/HorizontalOrganizationChart"/>
    <dgm:cxn modelId="{1AF0B24F-66F0-3E4D-805A-1F991E086FB8}" type="presParOf" srcId="{1DA8EA54-29BE-8F49-B071-E0E3852F3F9D}" destId="{78CE7178-3CF5-BB40-91EC-99670C1C6E00}" srcOrd="2" destOrd="0" presId="urn:microsoft.com/office/officeart/2009/3/layout/HorizontalOrganizationChart"/>
    <dgm:cxn modelId="{B4B8F9BD-4E19-CE43-A648-F6220EA1CE74}" type="presParOf" srcId="{1DA8EA54-29BE-8F49-B071-E0E3852F3F9D}" destId="{5869FA9A-C714-0A47-9D80-8D3E7F28B75B}" srcOrd="3" destOrd="0" presId="urn:microsoft.com/office/officeart/2009/3/layout/HorizontalOrganizationChart"/>
    <dgm:cxn modelId="{979F4948-3498-B64C-B0B3-F2848623ED8A}" type="presParOf" srcId="{5869FA9A-C714-0A47-9D80-8D3E7F28B75B}" destId="{90CC34FF-AD68-DB41-952D-4F2EE6985C14}" srcOrd="0" destOrd="0" presId="urn:microsoft.com/office/officeart/2009/3/layout/HorizontalOrganizationChart"/>
    <dgm:cxn modelId="{DC09CD8C-891E-004E-9133-21D67B1116FD}" type="presParOf" srcId="{90CC34FF-AD68-DB41-952D-4F2EE6985C14}" destId="{DE3BC7CC-8077-1D49-BE3C-6EFF92DD0E83}" srcOrd="0" destOrd="0" presId="urn:microsoft.com/office/officeart/2009/3/layout/HorizontalOrganizationChart"/>
    <dgm:cxn modelId="{5CFE8EB5-5711-F448-B4FD-BBBEF2131FB2}" type="presParOf" srcId="{90CC34FF-AD68-DB41-952D-4F2EE6985C14}" destId="{3E203D4A-FB9D-E441-9A72-2913233C24EC}" srcOrd="1" destOrd="0" presId="urn:microsoft.com/office/officeart/2009/3/layout/HorizontalOrganizationChart"/>
    <dgm:cxn modelId="{35CCDE04-D4CD-5E40-9C68-E32BC135AEB6}" type="presParOf" srcId="{5869FA9A-C714-0A47-9D80-8D3E7F28B75B}" destId="{F2AE8595-A1A7-E745-A97B-247403382C1F}" srcOrd="1" destOrd="0" presId="urn:microsoft.com/office/officeart/2009/3/layout/HorizontalOrganizationChart"/>
    <dgm:cxn modelId="{B22FBF7F-1662-1445-B680-3AD593355448}" type="presParOf" srcId="{5869FA9A-C714-0A47-9D80-8D3E7F28B75B}" destId="{040FCE83-ADCD-7B4B-85CA-6171CBC363E8}" srcOrd="2" destOrd="0" presId="urn:microsoft.com/office/officeart/2009/3/layout/HorizontalOrganizationChart"/>
    <dgm:cxn modelId="{180D921C-8161-8F48-87E9-24CCE87142E8}" type="presParOf" srcId="{7A057ABF-8D1E-1B43-9B06-10F700FA0ADA}" destId="{6A165B82-CC7C-1A4C-A199-239AFB1BEFD7}" srcOrd="2" destOrd="0" presId="urn:microsoft.com/office/officeart/2009/3/layout/HorizontalOrganizationChart"/>
    <dgm:cxn modelId="{B4B9A0C4-AB87-CE4F-9A67-7E72C0FE3922}" type="presParOf" srcId="{ADB99BD8-5426-9E42-82A4-D683BC4B7B17}" destId="{B44A39FF-2E21-E04C-9C48-788BE9554EFB}" srcOrd="4" destOrd="0" presId="urn:microsoft.com/office/officeart/2009/3/layout/HorizontalOrganizationChart"/>
    <dgm:cxn modelId="{675DE4B4-1BB7-C94B-B504-18529CBD94AE}" type="presParOf" srcId="{B44A39FF-2E21-E04C-9C48-788BE9554EFB}" destId="{AD9548EA-7148-3144-8989-9B8BB76190E5}" srcOrd="0" destOrd="0" presId="urn:microsoft.com/office/officeart/2009/3/layout/HorizontalOrganizationChart"/>
    <dgm:cxn modelId="{A638B4CB-070E-304E-978C-B592B1CD467D}" type="presParOf" srcId="{AD9548EA-7148-3144-8989-9B8BB76190E5}" destId="{35CB83FC-915D-4C4D-B294-7B9E4E133364}" srcOrd="0" destOrd="0" presId="urn:microsoft.com/office/officeart/2009/3/layout/HorizontalOrganizationChart"/>
    <dgm:cxn modelId="{1ED9D054-693E-254C-B78E-409753AFE3B9}" type="presParOf" srcId="{AD9548EA-7148-3144-8989-9B8BB76190E5}" destId="{C0017E93-E993-BC4D-BB0F-D3E7A9C2DC6B}" srcOrd="1" destOrd="0" presId="urn:microsoft.com/office/officeart/2009/3/layout/HorizontalOrganizationChart"/>
    <dgm:cxn modelId="{A3688A9A-E4BC-A04F-9696-7DD0410FB513}" type="presParOf" srcId="{B44A39FF-2E21-E04C-9C48-788BE9554EFB}" destId="{1A6158AD-B6E5-0448-8488-AB3ACDA35FFB}" srcOrd="1" destOrd="0" presId="urn:microsoft.com/office/officeart/2009/3/layout/HorizontalOrganizationChart"/>
    <dgm:cxn modelId="{F5E484F1-1A85-4847-8135-27231C80D61D}" type="presParOf" srcId="{B44A39FF-2E21-E04C-9C48-788BE9554EFB}" destId="{C7DF6022-4ED0-D242-91E1-7FEF76A42D9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22DBDD2-FDBD-4F91-983A-7AC46D9F987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291540F-BC28-4948-AD81-4D0B33E5172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kumimoji="1" lang="zh-CN"/>
            <a:t>从事电信服务业务的 </a:t>
          </a:r>
          <a:r>
            <a:rPr kumimoji="1" lang="en-US"/>
            <a:t>AT&amp;T</a:t>
          </a:r>
          <a:r>
            <a:rPr kumimoji="1" lang="zh-CN"/>
            <a:t> 公司</a:t>
          </a:r>
          <a:endParaRPr lang="en-US"/>
        </a:p>
      </dgm:t>
    </dgm:pt>
    <dgm:pt modelId="{28CB5DB8-C54C-47A7-A312-3A355C37C193}" type="parTrans" cxnId="{D08349A5-62A7-4DA3-B76A-790774BC11BD}">
      <dgm:prSet/>
      <dgm:spPr/>
      <dgm:t>
        <a:bodyPr/>
        <a:lstStyle/>
        <a:p>
          <a:endParaRPr lang="en-US"/>
        </a:p>
      </dgm:t>
    </dgm:pt>
    <dgm:pt modelId="{B933E192-CC9F-41AF-9C50-53E11BB03C2B}" type="sibTrans" cxnId="{D08349A5-62A7-4DA3-B76A-790774BC11BD}">
      <dgm:prSet/>
      <dgm:spPr/>
      <dgm:t>
        <a:bodyPr/>
        <a:lstStyle/>
        <a:p>
          <a:endParaRPr lang="en-US"/>
        </a:p>
      </dgm:t>
    </dgm:pt>
    <dgm:pt modelId="{7C457555-33DC-4F8C-8E14-FD77155A76E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kumimoji="1" lang="zh-CN"/>
            <a:t>从事设备制造业的 </a:t>
          </a:r>
          <a:br>
            <a:rPr kumimoji="1" lang="en-US" altLang="zh-CN"/>
          </a:br>
          <a:r>
            <a:rPr kumimoji="1" lang="zh-CN"/>
            <a:t>朗讯公司</a:t>
          </a:r>
          <a:endParaRPr lang="en-US"/>
        </a:p>
      </dgm:t>
    </dgm:pt>
    <dgm:pt modelId="{1E542DE9-92A7-4A58-AD3F-B308BD612F68}" type="parTrans" cxnId="{643F0B69-19A6-4191-ACE8-224FB0A2EB5F}">
      <dgm:prSet/>
      <dgm:spPr/>
      <dgm:t>
        <a:bodyPr/>
        <a:lstStyle/>
        <a:p>
          <a:endParaRPr lang="en-US"/>
        </a:p>
      </dgm:t>
    </dgm:pt>
    <dgm:pt modelId="{2A96B09B-1EF0-4168-B659-58730F241EBE}" type="sibTrans" cxnId="{643F0B69-19A6-4191-ACE8-224FB0A2EB5F}">
      <dgm:prSet/>
      <dgm:spPr/>
      <dgm:t>
        <a:bodyPr/>
        <a:lstStyle/>
        <a:p>
          <a:endParaRPr lang="en-US"/>
        </a:p>
      </dgm:t>
    </dgm:pt>
    <dgm:pt modelId="{1E94D220-4712-4FAD-A021-21E0D9C11DD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kumimoji="1" lang="zh-CN"/>
            <a:t>从事计算机业务的 </a:t>
          </a:r>
          <a:br>
            <a:rPr kumimoji="1" lang="en-US" altLang="zh-CN"/>
          </a:br>
          <a:r>
            <a:rPr kumimoji="1" lang="en-US"/>
            <a:t>NCR</a:t>
          </a:r>
          <a:r>
            <a:rPr kumimoji="1" lang="zh-CN"/>
            <a:t> 公司</a:t>
          </a:r>
          <a:endParaRPr lang="en-US"/>
        </a:p>
      </dgm:t>
    </dgm:pt>
    <dgm:pt modelId="{11F53B83-95DE-4ADA-AA05-7D972DE4377F}" type="parTrans" cxnId="{AFC972B8-A23C-4BA1-A193-04A567D0DCB7}">
      <dgm:prSet/>
      <dgm:spPr/>
      <dgm:t>
        <a:bodyPr/>
        <a:lstStyle/>
        <a:p>
          <a:endParaRPr lang="en-US"/>
        </a:p>
      </dgm:t>
    </dgm:pt>
    <dgm:pt modelId="{DC9FADAE-84E5-4045-A907-9DB743E28513}" type="sibTrans" cxnId="{AFC972B8-A23C-4BA1-A193-04A567D0DCB7}">
      <dgm:prSet/>
      <dgm:spPr/>
      <dgm:t>
        <a:bodyPr/>
        <a:lstStyle/>
        <a:p>
          <a:endParaRPr lang="en-US"/>
        </a:p>
      </dgm:t>
    </dgm:pt>
    <dgm:pt modelId="{B2417B61-9B31-42CF-9B5C-453111A591AD}" type="pres">
      <dgm:prSet presAssocID="{722DBDD2-FDBD-4F91-983A-7AC46D9F9872}" presName="root" presStyleCnt="0">
        <dgm:presLayoutVars>
          <dgm:dir/>
          <dgm:resizeHandles val="exact"/>
        </dgm:presLayoutVars>
      </dgm:prSet>
      <dgm:spPr/>
    </dgm:pt>
    <dgm:pt modelId="{C0724EDF-3259-4B74-90CE-58074B91025B}" type="pres">
      <dgm:prSet presAssocID="{C291540F-BC28-4948-AD81-4D0B33E51721}" presName="compNode" presStyleCnt="0"/>
      <dgm:spPr/>
    </dgm:pt>
    <dgm:pt modelId="{612373B6-B5C8-45C8-944C-A2C449CBCC3C}" type="pres">
      <dgm:prSet presAssocID="{C291540F-BC28-4948-AD81-4D0B33E51721}" presName="iconBgRect" presStyleLbl="bgShp" presStyleIdx="0" presStyleCnt="3"/>
      <dgm:spPr/>
    </dgm:pt>
    <dgm:pt modelId="{725B7F9F-A21E-4CD6-A4D7-237D8716303E}" type="pres">
      <dgm:prSet presAssocID="{C291540F-BC28-4948-AD81-4D0B33E5172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07D714D2-B5FD-49E6-AA07-482479CF859B}" type="pres">
      <dgm:prSet presAssocID="{C291540F-BC28-4948-AD81-4D0B33E51721}" presName="spaceRect" presStyleCnt="0"/>
      <dgm:spPr/>
    </dgm:pt>
    <dgm:pt modelId="{B04C6530-B221-4D17-8BC0-55084DBD450E}" type="pres">
      <dgm:prSet presAssocID="{C291540F-BC28-4948-AD81-4D0B33E51721}" presName="textRect" presStyleLbl="revTx" presStyleIdx="0" presStyleCnt="3">
        <dgm:presLayoutVars>
          <dgm:chMax val="1"/>
          <dgm:chPref val="1"/>
        </dgm:presLayoutVars>
      </dgm:prSet>
      <dgm:spPr/>
    </dgm:pt>
    <dgm:pt modelId="{8AA5018E-0C30-4366-848A-CA06BEA0F42D}" type="pres">
      <dgm:prSet presAssocID="{B933E192-CC9F-41AF-9C50-53E11BB03C2B}" presName="sibTrans" presStyleCnt="0"/>
      <dgm:spPr/>
    </dgm:pt>
    <dgm:pt modelId="{E6EF27C0-A452-4880-AA59-8B9E1663B49A}" type="pres">
      <dgm:prSet presAssocID="{7C457555-33DC-4F8C-8E14-FD77155A76E0}" presName="compNode" presStyleCnt="0"/>
      <dgm:spPr/>
    </dgm:pt>
    <dgm:pt modelId="{1F623905-6B36-408E-B634-3D086CCD05ED}" type="pres">
      <dgm:prSet presAssocID="{7C457555-33DC-4F8C-8E14-FD77155A76E0}" presName="iconBgRect" presStyleLbl="bgShp" presStyleIdx="1" presStyleCnt="3"/>
      <dgm:spPr/>
    </dgm:pt>
    <dgm:pt modelId="{B0D65442-67F5-4C87-BAE5-7A305433DE13}" type="pres">
      <dgm:prSet presAssocID="{7C457555-33DC-4F8C-8E14-FD77155A76E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电工"/>
        </a:ext>
      </dgm:extLst>
    </dgm:pt>
    <dgm:pt modelId="{9AB33457-85EC-4651-862A-2719DD42AF24}" type="pres">
      <dgm:prSet presAssocID="{7C457555-33DC-4F8C-8E14-FD77155A76E0}" presName="spaceRect" presStyleCnt="0"/>
      <dgm:spPr/>
    </dgm:pt>
    <dgm:pt modelId="{EC3D1180-C668-447C-966E-0D34D8E42BCD}" type="pres">
      <dgm:prSet presAssocID="{7C457555-33DC-4F8C-8E14-FD77155A76E0}" presName="textRect" presStyleLbl="revTx" presStyleIdx="1" presStyleCnt="3">
        <dgm:presLayoutVars>
          <dgm:chMax val="1"/>
          <dgm:chPref val="1"/>
        </dgm:presLayoutVars>
      </dgm:prSet>
      <dgm:spPr/>
    </dgm:pt>
    <dgm:pt modelId="{044BC747-83D4-4437-BBCB-F7BDBA338C37}" type="pres">
      <dgm:prSet presAssocID="{2A96B09B-1EF0-4168-B659-58730F241EBE}" presName="sibTrans" presStyleCnt="0"/>
      <dgm:spPr/>
    </dgm:pt>
    <dgm:pt modelId="{518211AD-723F-4073-AACE-439769D6221B}" type="pres">
      <dgm:prSet presAssocID="{1E94D220-4712-4FAD-A021-21E0D9C11DD1}" presName="compNode" presStyleCnt="0"/>
      <dgm:spPr/>
    </dgm:pt>
    <dgm:pt modelId="{91F5BD73-3A7C-4D81-A017-F0F95CC7BD8A}" type="pres">
      <dgm:prSet presAssocID="{1E94D220-4712-4FAD-A021-21E0D9C11DD1}" presName="iconBgRect" presStyleLbl="bgShp" presStyleIdx="2" presStyleCnt="3"/>
      <dgm:spPr/>
    </dgm:pt>
    <dgm:pt modelId="{079A2B09-FEA9-495C-988F-49D631183DA1}" type="pres">
      <dgm:prSet presAssocID="{1E94D220-4712-4FAD-A021-21E0D9C11DD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计算机"/>
        </a:ext>
      </dgm:extLst>
    </dgm:pt>
    <dgm:pt modelId="{711E571B-6077-4A4A-AC06-C223C916C79E}" type="pres">
      <dgm:prSet presAssocID="{1E94D220-4712-4FAD-A021-21E0D9C11DD1}" presName="spaceRect" presStyleCnt="0"/>
      <dgm:spPr/>
    </dgm:pt>
    <dgm:pt modelId="{736AD0B0-731D-414F-AE5D-02C12F5F3B67}" type="pres">
      <dgm:prSet presAssocID="{1E94D220-4712-4FAD-A021-21E0D9C11DD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0784E1B-4EF0-464A-933F-3095AF1AC2DD}" type="presOf" srcId="{7C457555-33DC-4F8C-8E14-FD77155A76E0}" destId="{EC3D1180-C668-447C-966E-0D34D8E42BCD}" srcOrd="0" destOrd="0" presId="urn:microsoft.com/office/officeart/2018/5/layout/IconCircleLabelList"/>
    <dgm:cxn modelId="{68541F32-C500-F64D-A556-2CFF0553A42B}" type="presOf" srcId="{722DBDD2-FDBD-4F91-983A-7AC46D9F9872}" destId="{B2417B61-9B31-42CF-9B5C-453111A591AD}" srcOrd="0" destOrd="0" presId="urn:microsoft.com/office/officeart/2018/5/layout/IconCircleLabelList"/>
    <dgm:cxn modelId="{643F0B69-19A6-4191-ACE8-224FB0A2EB5F}" srcId="{722DBDD2-FDBD-4F91-983A-7AC46D9F9872}" destId="{7C457555-33DC-4F8C-8E14-FD77155A76E0}" srcOrd="1" destOrd="0" parTransId="{1E542DE9-92A7-4A58-AD3F-B308BD612F68}" sibTransId="{2A96B09B-1EF0-4168-B659-58730F241EBE}"/>
    <dgm:cxn modelId="{D08349A5-62A7-4DA3-B76A-790774BC11BD}" srcId="{722DBDD2-FDBD-4F91-983A-7AC46D9F9872}" destId="{C291540F-BC28-4948-AD81-4D0B33E51721}" srcOrd="0" destOrd="0" parTransId="{28CB5DB8-C54C-47A7-A312-3A355C37C193}" sibTransId="{B933E192-CC9F-41AF-9C50-53E11BB03C2B}"/>
    <dgm:cxn modelId="{AFC972B8-A23C-4BA1-A193-04A567D0DCB7}" srcId="{722DBDD2-FDBD-4F91-983A-7AC46D9F9872}" destId="{1E94D220-4712-4FAD-A021-21E0D9C11DD1}" srcOrd="2" destOrd="0" parTransId="{11F53B83-95DE-4ADA-AA05-7D972DE4377F}" sibTransId="{DC9FADAE-84E5-4045-A907-9DB743E28513}"/>
    <dgm:cxn modelId="{61E800CF-5655-D54C-9C15-31CADBE8263B}" type="presOf" srcId="{C291540F-BC28-4948-AD81-4D0B33E51721}" destId="{B04C6530-B221-4D17-8BC0-55084DBD450E}" srcOrd="0" destOrd="0" presId="urn:microsoft.com/office/officeart/2018/5/layout/IconCircleLabelList"/>
    <dgm:cxn modelId="{C2588DF2-87C5-B046-9AB4-114B68063453}" type="presOf" srcId="{1E94D220-4712-4FAD-A021-21E0D9C11DD1}" destId="{736AD0B0-731D-414F-AE5D-02C12F5F3B67}" srcOrd="0" destOrd="0" presId="urn:microsoft.com/office/officeart/2018/5/layout/IconCircleLabelList"/>
    <dgm:cxn modelId="{CE7D2EED-F38D-3546-A18A-A4B90FC6ABB8}" type="presParOf" srcId="{B2417B61-9B31-42CF-9B5C-453111A591AD}" destId="{C0724EDF-3259-4B74-90CE-58074B91025B}" srcOrd="0" destOrd="0" presId="urn:microsoft.com/office/officeart/2018/5/layout/IconCircleLabelList"/>
    <dgm:cxn modelId="{9F110E6E-030F-1C4F-AFC4-899A9B7C12A9}" type="presParOf" srcId="{C0724EDF-3259-4B74-90CE-58074B91025B}" destId="{612373B6-B5C8-45C8-944C-A2C449CBCC3C}" srcOrd="0" destOrd="0" presId="urn:microsoft.com/office/officeart/2018/5/layout/IconCircleLabelList"/>
    <dgm:cxn modelId="{FF96735B-DBE3-EF4F-914E-55E8862B817E}" type="presParOf" srcId="{C0724EDF-3259-4B74-90CE-58074B91025B}" destId="{725B7F9F-A21E-4CD6-A4D7-237D8716303E}" srcOrd="1" destOrd="0" presId="urn:microsoft.com/office/officeart/2018/5/layout/IconCircleLabelList"/>
    <dgm:cxn modelId="{B37D28EE-CC2A-6647-9390-91D331711F45}" type="presParOf" srcId="{C0724EDF-3259-4B74-90CE-58074B91025B}" destId="{07D714D2-B5FD-49E6-AA07-482479CF859B}" srcOrd="2" destOrd="0" presId="urn:microsoft.com/office/officeart/2018/5/layout/IconCircleLabelList"/>
    <dgm:cxn modelId="{4EA88FAC-ED69-094E-B05F-D4CB9774C465}" type="presParOf" srcId="{C0724EDF-3259-4B74-90CE-58074B91025B}" destId="{B04C6530-B221-4D17-8BC0-55084DBD450E}" srcOrd="3" destOrd="0" presId="urn:microsoft.com/office/officeart/2018/5/layout/IconCircleLabelList"/>
    <dgm:cxn modelId="{0C442973-8D21-C947-8E0B-CF50F6C5449B}" type="presParOf" srcId="{B2417B61-9B31-42CF-9B5C-453111A591AD}" destId="{8AA5018E-0C30-4366-848A-CA06BEA0F42D}" srcOrd="1" destOrd="0" presId="urn:microsoft.com/office/officeart/2018/5/layout/IconCircleLabelList"/>
    <dgm:cxn modelId="{65BBB3A4-9471-7442-AB1D-E4DFD8C3554D}" type="presParOf" srcId="{B2417B61-9B31-42CF-9B5C-453111A591AD}" destId="{E6EF27C0-A452-4880-AA59-8B9E1663B49A}" srcOrd="2" destOrd="0" presId="urn:microsoft.com/office/officeart/2018/5/layout/IconCircleLabelList"/>
    <dgm:cxn modelId="{C60E4096-EA07-784F-9054-3B431EDB1FD8}" type="presParOf" srcId="{E6EF27C0-A452-4880-AA59-8B9E1663B49A}" destId="{1F623905-6B36-408E-B634-3D086CCD05ED}" srcOrd="0" destOrd="0" presId="urn:microsoft.com/office/officeart/2018/5/layout/IconCircleLabelList"/>
    <dgm:cxn modelId="{7B0AD27A-BBA6-B344-9623-4417B79AB690}" type="presParOf" srcId="{E6EF27C0-A452-4880-AA59-8B9E1663B49A}" destId="{B0D65442-67F5-4C87-BAE5-7A305433DE13}" srcOrd="1" destOrd="0" presId="urn:microsoft.com/office/officeart/2018/5/layout/IconCircleLabelList"/>
    <dgm:cxn modelId="{89D7056E-7B6C-E54A-B49F-BC8E9B1AC203}" type="presParOf" srcId="{E6EF27C0-A452-4880-AA59-8B9E1663B49A}" destId="{9AB33457-85EC-4651-862A-2719DD42AF24}" srcOrd="2" destOrd="0" presId="urn:microsoft.com/office/officeart/2018/5/layout/IconCircleLabelList"/>
    <dgm:cxn modelId="{B558B35D-EA60-A646-93DB-F072828A3C0C}" type="presParOf" srcId="{E6EF27C0-A452-4880-AA59-8B9E1663B49A}" destId="{EC3D1180-C668-447C-966E-0D34D8E42BCD}" srcOrd="3" destOrd="0" presId="urn:microsoft.com/office/officeart/2018/5/layout/IconCircleLabelList"/>
    <dgm:cxn modelId="{D8A1875C-05EB-4943-AA5E-017AC5BB2027}" type="presParOf" srcId="{B2417B61-9B31-42CF-9B5C-453111A591AD}" destId="{044BC747-83D4-4437-BBCB-F7BDBA338C37}" srcOrd="3" destOrd="0" presId="urn:microsoft.com/office/officeart/2018/5/layout/IconCircleLabelList"/>
    <dgm:cxn modelId="{D5D56814-A2E4-5447-851A-9AA281F296A5}" type="presParOf" srcId="{B2417B61-9B31-42CF-9B5C-453111A591AD}" destId="{518211AD-723F-4073-AACE-439769D6221B}" srcOrd="4" destOrd="0" presId="urn:microsoft.com/office/officeart/2018/5/layout/IconCircleLabelList"/>
    <dgm:cxn modelId="{DF640423-0B77-2746-B488-6E721F1FD8F7}" type="presParOf" srcId="{518211AD-723F-4073-AACE-439769D6221B}" destId="{91F5BD73-3A7C-4D81-A017-F0F95CC7BD8A}" srcOrd="0" destOrd="0" presId="urn:microsoft.com/office/officeart/2018/5/layout/IconCircleLabelList"/>
    <dgm:cxn modelId="{60C7F418-4AB6-5642-8377-BCE8FF9F1AE9}" type="presParOf" srcId="{518211AD-723F-4073-AACE-439769D6221B}" destId="{079A2B09-FEA9-495C-988F-49D631183DA1}" srcOrd="1" destOrd="0" presId="urn:microsoft.com/office/officeart/2018/5/layout/IconCircleLabelList"/>
    <dgm:cxn modelId="{47589096-49D8-2445-80AC-AE76E9DF4B19}" type="presParOf" srcId="{518211AD-723F-4073-AACE-439769D6221B}" destId="{711E571B-6077-4A4A-AC06-C223C916C79E}" srcOrd="2" destOrd="0" presId="urn:microsoft.com/office/officeart/2018/5/layout/IconCircleLabelList"/>
    <dgm:cxn modelId="{6193E786-215B-9D4B-96F2-595F650F4E45}" type="presParOf" srcId="{518211AD-723F-4073-AACE-439769D6221B}" destId="{736AD0B0-731D-414F-AE5D-02C12F5F3B6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DC2D33-EF26-41A3-929C-19B06B04236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2_2" csCatId="accent2" phldr="1"/>
      <dgm:spPr/>
      <dgm:t>
        <a:bodyPr/>
        <a:lstStyle/>
        <a:p>
          <a:endParaRPr lang="en-US"/>
        </a:p>
      </dgm:t>
    </dgm:pt>
    <dgm:pt modelId="{F997B2C0-E34F-4718-8AAB-278C47C8810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kumimoji="1" lang="zh-CN"/>
            <a:t>复杂指令集 </a:t>
          </a:r>
          <a:r>
            <a:rPr kumimoji="1" lang="en-US"/>
            <a:t>CISC</a:t>
          </a:r>
          <a:endParaRPr lang="en-US"/>
        </a:p>
      </dgm:t>
    </dgm:pt>
    <dgm:pt modelId="{0B3659E4-672E-48FB-832A-57F449531BFC}" type="parTrans" cxnId="{25D9F76F-EFDE-40A9-A9D4-8A6102C1F238}">
      <dgm:prSet/>
      <dgm:spPr/>
      <dgm:t>
        <a:bodyPr/>
        <a:lstStyle/>
        <a:p>
          <a:endParaRPr lang="en-US"/>
        </a:p>
      </dgm:t>
    </dgm:pt>
    <dgm:pt modelId="{22692B26-AA08-49C1-98F3-F8421A15EBCA}" type="sibTrans" cxnId="{25D9F76F-EFDE-40A9-A9D4-8A6102C1F238}">
      <dgm:prSet/>
      <dgm:spPr/>
      <dgm:t>
        <a:bodyPr/>
        <a:lstStyle/>
        <a:p>
          <a:endParaRPr lang="en-US"/>
        </a:p>
      </dgm:t>
    </dgm:pt>
    <dgm:pt modelId="{C26026A9-A917-4963-8B4C-DAC5BCF5E7C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kumimoji="1" lang="zh-CN"/>
            <a:t>精简指令集 </a:t>
          </a:r>
          <a:r>
            <a:rPr kumimoji="1" lang="en-US"/>
            <a:t>RISC</a:t>
          </a:r>
          <a:endParaRPr lang="en-US"/>
        </a:p>
      </dgm:t>
    </dgm:pt>
    <dgm:pt modelId="{A581B831-6EC5-44CD-9A0A-9EC695F3CB49}" type="parTrans" cxnId="{841CAAF5-9D8C-4673-8150-C7FDA367CE27}">
      <dgm:prSet/>
      <dgm:spPr/>
      <dgm:t>
        <a:bodyPr/>
        <a:lstStyle/>
        <a:p>
          <a:endParaRPr lang="en-US"/>
        </a:p>
      </dgm:t>
    </dgm:pt>
    <dgm:pt modelId="{8077541D-6B9F-4165-8DC4-C6C71D860131}" type="sibTrans" cxnId="{841CAAF5-9D8C-4673-8150-C7FDA367CE27}">
      <dgm:prSet/>
      <dgm:spPr/>
      <dgm:t>
        <a:bodyPr/>
        <a:lstStyle/>
        <a:p>
          <a:endParaRPr lang="en-US"/>
        </a:p>
      </dgm:t>
    </dgm:pt>
    <dgm:pt modelId="{93CD8EBD-2907-446B-8F0C-C5A4386D4E82}" type="pres">
      <dgm:prSet presAssocID="{0DDC2D33-EF26-41A3-929C-19B06B042363}" presName="root" presStyleCnt="0">
        <dgm:presLayoutVars>
          <dgm:dir/>
          <dgm:resizeHandles val="exact"/>
        </dgm:presLayoutVars>
      </dgm:prSet>
      <dgm:spPr/>
    </dgm:pt>
    <dgm:pt modelId="{0409A808-2218-4A20-8284-6165EB498274}" type="pres">
      <dgm:prSet presAssocID="{F997B2C0-E34F-4718-8AAB-278C47C88107}" presName="compNode" presStyleCnt="0"/>
      <dgm:spPr/>
    </dgm:pt>
    <dgm:pt modelId="{DFE1337D-CE67-45E5-A554-101DFB00889E}" type="pres">
      <dgm:prSet presAssocID="{F997B2C0-E34F-4718-8AAB-278C47C88107}" presName="iconBgRect" presStyleLbl="bgShp" presStyleIdx="0" presStyleCnt="2"/>
      <dgm:spPr/>
    </dgm:pt>
    <dgm:pt modelId="{1D76F238-EA48-4F3E-8C1A-355B9A847C20}" type="pres">
      <dgm:prSet presAssocID="{F997B2C0-E34F-4718-8AAB-278C47C8810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计算机"/>
        </a:ext>
      </dgm:extLst>
    </dgm:pt>
    <dgm:pt modelId="{8ADD0AE4-F91F-437F-846F-A28F0A8F902C}" type="pres">
      <dgm:prSet presAssocID="{F997B2C0-E34F-4718-8AAB-278C47C88107}" presName="spaceRect" presStyleCnt="0"/>
      <dgm:spPr/>
    </dgm:pt>
    <dgm:pt modelId="{26FA0370-05F8-4BC7-8967-3004DB77F711}" type="pres">
      <dgm:prSet presAssocID="{F997B2C0-E34F-4718-8AAB-278C47C88107}" presName="textRect" presStyleLbl="revTx" presStyleIdx="0" presStyleCnt="2">
        <dgm:presLayoutVars>
          <dgm:chMax val="1"/>
          <dgm:chPref val="1"/>
        </dgm:presLayoutVars>
      </dgm:prSet>
      <dgm:spPr/>
    </dgm:pt>
    <dgm:pt modelId="{C5033DD2-E42B-4D49-985C-2B6A7F8D3290}" type="pres">
      <dgm:prSet presAssocID="{22692B26-AA08-49C1-98F3-F8421A15EBCA}" presName="sibTrans" presStyleCnt="0"/>
      <dgm:spPr/>
    </dgm:pt>
    <dgm:pt modelId="{2A4EF2BC-A4FE-4D0F-9904-CF534556D837}" type="pres">
      <dgm:prSet presAssocID="{C26026A9-A917-4963-8B4C-DAC5BCF5E7C6}" presName="compNode" presStyleCnt="0"/>
      <dgm:spPr/>
    </dgm:pt>
    <dgm:pt modelId="{DADD26C0-6C49-4E57-86C4-5372D1907D9B}" type="pres">
      <dgm:prSet presAssocID="{C26026A9-A917-4963-8B4C-DAC5BCF5E7C6}" presName="iconBgRect" presStyleLbl="bgShp" presStyleIdx="1" presStyleCnt="2"/>
      <dgm:spPr/>
    </dgm:pt>
    <dgm:pt modelId="{B5E70CBA-1ECB-41E8-948F-C3B3802654BC}" type="pres">
      <dgm:prSet presAssocID="{C26026A9-A917-4963-8B4C-DAC5BCF5E7C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处理器"/>
        </a:ext>
      </dgm:extLst>
    </dgm:pt>
    <dgm:pt modelId="{DA214D55-543C-4B41-BA2F-5A1B7E49546C}" type="pres">
      <dgm:prSet presAssocID="{C26026A9-A917-4963-8B4C-DAC5BCF5E7C6}" presName="spaceRect" presStyleCnt="0"/>
      <dgm:spPr/>
    </dgm:pt>
    <dgm:pt modelId="{4A5899F8-AD9E-47C8-A6F0-1191C26C75FD}" type="pres">
      <dgm:prSet presAssocID="{C26026A9-A917-4963-8B4C-DAC5BCF5E7C6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60C3600-815E-4A41-B135-2AB2BC9B5E24}" type="presOf" srcId="{0DDC2D33-EF26-41A3-929C-19B06B042363}" destId="{93CD8EBD-2907-446B-8F0C-C5A4386D4E82}" srcOrd="0" destOrd="0" presId="urn:microsoft.com/office/officeart/2018/5/layout/IconCircleLabelList"/>
    <dgm:cxn modelId="{B3426B16-A413-4F00-8E6A-2C96658BC33D}" type="presOf" srcId="{C26026A9-A917-4963-8B4C-DAC5BCF5E7C6}" destId="{4A5899F8-AD9E-47C8-A6F0-1191C26C75FD}" srcOrd="0" destOrd="0" presId="urn:microsoft.com/office/officeart/2018/5/layout/IconCircleLabelList"/>
    <dgm:cxn modelId="{408EB124-9EF0-4AF8-A3EF-224B9C56F721}" type="presOf" srcId="{F997B2C0-E34F-4718-8AAB-278C47C88107}" destId="{26FA0370-05F8-4BC7-8967-3004DB77F711}" srcOrd="0" destOrd="0" presId="urn:microsoft.com/office/officeart/2018/5/layout/IconCircleLabelList"/>
    <dgm:cxn modelId="{25D9F76F-EFDE-40A9-A9D4-8A6102C1F238}" srcId="{0DDC2D33-EF26-41A3-929C-19B06B042363}" destId="{F997B2C0-E34F-4718-8AAB-278C47C88107}" srcOrd="0" destOrd="0" parTransId="{0B3659E4-672E-48FB-832A-57F449531BFC}" sibTransId="{22692B26-AA08-49C1-98F3-F8421A15EBCA}"/>
    <dgm:cxn modelId="{841CAAF5-9D8C-4673-8150-C7FDA367CE27}" srcId="{0DDC2D33-EF26-41A3-929C-19B06B042363}" destId="{C26026A9-A917-4963-8B4C-DAC5BCF5E7C6}" srcOrd="1" destOrd="0" parTransId="{A581B831-6EC5-44CD-9A0A-9EC695F3CB49}" sibTransId="{8077541D-6B9F-4165-8DC4-C6C71D860131}"/>
    <dgm:cxn modelId="{1648D7CB-3F10-4B28-937F-1B92670FB29C}" type="presParOf" srcId="{93CD8EBD-2907-446B-8F0C-C5A4386D4E82}" destId="{0409A808-2218-4A20-8284-6165EB498274}" srcOrd="0" destOrd="0" presId="urn:microsoft.com/office/officeart/2018/5/layout/IconCircleLabelList"/>
    <dgm:cxn modelId="{02A41652-7B8D-4EDF-B79E-6FF9E1E59673}" type="presParOf" srcId="{0409A808-2218-4A20-8284-6165EB498274}" destId="{DFE1337D-CE67-45E5-A554-101DFB00889E}" srcOrd="0" destOrd="0" presId="urn:microsoft.com/office/officeart/2018/5/layout/IconCircleLabelList"/>
    <dgm:cxn modelId="{A931CA13-43ED-41B7-AF79-25AC06B6F84F}" type="presParOf" srcId="{0409A808-2218-4A20-8284-6165EB498274}" destId="{1D76F238-EA48-4F3E-8C1A-355B9A847C20}" srcOrd="1" destOrd="0" presId="urn:microsoft.com/office/officeart/2018/5/layout/IconCircleLabelList"/>
    <dgm:cxn modelId="{134E6FB4-B4DE-4452-A100-4F6F148B384E}" type="presParOf" srcId="{0409A808-2218-4A20-8284-6165EB498274}" destId="{8ADD0AE4-F91F-437F-846F-A28F0A8F902C}" srcOrd="2" destOrd="0" presId="urn:microsoft.com/office/officeart/2018/5/layout/IconCircleLabelList"/>
    <dgm:cxn modelId="{6C863C67-05F2-4A8C-AEB9-BE6C7DC4B35A}" type="presParOf" srcId="{0409A808-2218-4A20-8284-6165EB498274}" destId="{26FA0370-05F8-4BC7-8967-3004DB77F711}" srcOrd="3" destOrd="0" presId="urn:microsoft.com/office/officeart/2018/5/layout/IconCircleLabelList"/>
    <dgm:cxn modelId="{67CC6FB5-DFFA-4A58-BF5E-62570690E380}" type="presParOf" srcId="{93CD8EBD-2907-446B-8F0C-C5A4386D4E82}" destId="{C5033DD2-E42B-4D49-985C-2B6A7F8D3290}" srcOrd="1" destOrd="0" presId="urn:microsoft.com/office/officeart/2018/5/layout/IconCircleLabelList"/>
    <dgm:cxn modelId="{EA1AA73A-A446-4F18-8F7E-5385E0026B4A}" type="presParOf" srcId="{93CD8EBD-2907-446B-8F0C-C5A4386D4E82}" destId="{2A4EF2BC-A4FE-4D0F-9904-CF534556D837}" srcOrd="2" destOrd="0" presId="urn:microsoft.com/office/officeart/2018/5/layout/IconCircleLabelList"/>
    <dgm:cxn modelId="{23E854E6-2D8B-40B7-805B-13D46A22EAD4}" type="presParOf" srcId="{2A4EF2BC-A4FE-4D0F-9904-CF534556D837}" destId="{DADD26C0-6C49-4E57-86C4-5372D1907D9B}" srcOrd="0" destOrd="0" presId="urn:microsoft.com/office/officeart/2018/5/layout/IconCircleLabelList"/>
    <dgm:cxn modelId="{8ACF502E-A5D4-4752-81A0-3A78352057B7}" type="presParOf" srcId="{2A4EF2BC-A4FE-4D0F-9904-CF534556D837}" destId="{B5E70CBA-1ECB-41E8-948F-C3B3802654BC}" srcOrd="1" destOrd="0" presId="urn:microsoft.com/office/officeart/2018/5/layout/IconCircleLabelList"/>
    <dgm:cxn modelId="{1939E6D7-3230-484C-913A-CACF827E97B4}" type="presParOf" srcId="{2A4EF2BC-A4FE-4D0F-9904-CF534556D837}" destId="{DA214D55-543C-4B41-BA2F-5A1B7E49546C}" srcOrd="2" destOrd="0" presId="urn:microsoft.com/office/officeart/2018/5/layout/IconCircleLabelList"/>
    <dgm:cxn modelId="{FE200A10-1819-4635-877A-4585278015B9}" type="presParOf" srcId="{2A4EF2BC-A4FE-4D0F-9904-CF534556D837}" destId="{4A5899F8-AD9E-47C8-A6F0-1191C26C75F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9DE457D-6FEE-43BD-8A1F-905670F8C34E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954D3AD-2CC4-43F6-8DD8-3986E9ABB049}">
      <dgm:prSet/>
      <dgm:spPr/>
      <dgm:t>
        <a:bodyPr/>
        <a:lstStyle/>
        <a:p>
          <a:r>
            <a:rPr lang="zh-CN"/>
            <a:t>兑现对苹果的承诺，为苹果开发了三个应用程序</a:t>
          </a:r>
          <a:endParaRPr lang="en-US"/>
        </a:p>
      </dgm:t>
    </dgm:pt>
    <dgm:pt modelId="{0329A9A1-222D-42D9-8358-DADFA790DDF6}" type="parTrans" cxnId="{C31D1542-156D-41A8-BBC2-E2DE2E01CC05}">
      <dgm:prSet/>
      <dgm:spPr/>
      <dgm:t>
        <a:bodyPr/>
        <a:lstStyle/>
        <a:p>
          <a:endParaRPr lang="en-US"/>
        </a:p>
      </dgm:t>
    </dgm:pt>
    <dgm:pt modelId="{A3C1C385-0D3F-4E87-BDB2-4B4C466A7738}" type="sibTrans" cxnId="{C31D1542-156D-41A8-BBC2-E2DE2E01CC05}">
      <dgm:prSet/>
      <dgm:spPr/>
      <dgm:t>
        <a:bodyPr/>
        <a:lstStyle/>
        <a:p>
          <a:endParaRPr lang="en-US"/>
        </a:p>
      </dgm:t>
    </dgm:pt>
    <dgm:pt modelId="{AD457457-373D-455D-BB16-FC1C4192D005}">
      <dgm:prSet/>
      <dgm:spPr/>
      <dgm:t>
        <a:bodyPr/>
        <a:lstStyle/>
        <a:p>
          <a:r>
            <a:rPr lang="zh-CN"/>
            <a:t>和 </a:t>
          </a:r>
          <a:r>
            <a:rPr lang="en-US"/>
            <a:t>IBM </a:t>
          </a:r>
          <a:r>
            <a:rPr lang="zh-CN"/>
            <a:t>合作，一起开发新的操作系统 </a:t>
          </a:r>
          <a:r>
            <a:rPr lang="en-US"/>
            <a:t>OS/2</a:t>
          </a:r>
        </a:p>
      </dgm:t>
    </dgm:pt>
    <dgm:pt modelId="{F6808DA4-34EB-4410-8737-202C17B83C48}" type="parTrans" cxnId="{2C68CEF0-850A-4676-B233-94410B13E4CB}">
      <dgm:prSet/>
      <dgm:spPr/>
      <dgm:t>
        <a:bodyPr/>
        <a:lstStyle/>
        <a:p>
          <a:endParaRPr lang="en-US"/>
        </a:p>
      </dgm:t>
    </dgm:pt>
    <dgm:pt modelId="{0FF61177-A31F-4004-9F82-D5B6BE3948AC}" type="sibTrans" cxnId="{2C68CEF0-850A-4676-B233-94410B13E4CB}">
      <dgm:prSet/>
      <dgm:spPr/>
      <dgm:t>
        <a:bodyPr/>
        <a:lstStyle/>
        <a:p>
          <a:endParaRPr lang="en-US"/>
        </a:p>
      </dgm:t>
    </dgm:pt>
    <dgm:pt modelId="{D67D0D86-065B-4089-A7B7-0F39AB6C1D3B}">
      <dgm:prSet/>
      <dgm:spPr/>
      <dgm:t>
        <a:bodyPr/>
        <a:lstStyle/>
        <a:p>
          <a:r>
            <a:rPr lang="zh-CN"/>
            <a:t>低调的学习苹果，悄悄的开发 </a:t>
          </a:r>
          <a:r>
            <a:rPr lang="en-US"/>
            <a:t>windows</a:t>
          </a:r>
          <a:br>
            <a:rPr lang="en-US"/>
          </a:br>
          <a:br>
            <a:rPr lang="en-US"/>
          </a:br>
          <a:endParaRPr lang="en-US"/>
        </a:p>
      </dgm:t>
    </dgm:pt>
    <dgm:pt modelId="{CA48F627-849D-44AC-A760-F92DEDF7FCCB}" type="parTrans" cxnId="{BF0606D0-FCEC-4810-8288-8DF32593CE07}">
      <dgm:prSet/>
      <dgm:spPr/>
      <dgm:t>
        <a:bodyPr/>
        <a:lstStyle/>
        <a:p>
          <a:endParaRPr lang="en-US"/>
        </a:p>
      </dgm:t>
    </dgm:pt>
    <dgm:pt modelId="{42315A42-10AD-4D05-844D-35DA80BE5D35}" type="sibTrans" cxnId="{BF0606D0-FCEC-4810-8288-8DF32593CE07}">
      <dgm:prSet/>
      <dgm:spPr/>
      <dgm:t>
        <a:bodyPr/>
        <a:lstStyle/>
        <a:p>
          <a:endParaRPr lang="en-US"/>
        </a:p>
      </dgm:t>
    </dgm:pt>
    <dgm:pt modelId="{9EE6E2D3-1B9C-FC4D-8161-C258F8B9C4C1}" type="pres">
      <dgm:prSet presAssocID="{19DE457D-6FEE-43BD-8A1F-905670F8C34E}" presName="outerComposite" presStyleCnt="0">
        <dgm:presLayoutVars>
          <dgm:chMax val="5"/>
          <dgm:dir/>
          <dgm:resizeHandles val="exact"/>
        </dgm:presLayoutVars>
      </dgm:prSet>
      <dgm:spPr/>
    </dgm:pt>
    <dgm:pt modelId="{A57BB80F-2010-494A-89DB-2693791A6156}" type="pres">
      <dgm:prSet presAssocID="{19DE457D-6FEE-43BD-8A1F-905670F8C34E}" presName="dummyMaxCanvas" presStyleCnt="0">
        <dgm:presLayoutVars/>
      </dgm:prSet>
      <dgm:spPr/>
    </dgm:pt>
    <dgm:pt modelId="{EDA33524-C52E-4443-A7A1-EFB4452F7274}" type="pres">
      <dgm:prSet presAssocID="{19DE457D-6FEE-43BD-8A1F-905670F8C34E}" presName="ThreeNodes_1" presStyleLbl="node1" presStyleIdx="0" presStyleCnt="3">
        <dgm:presLayoutVars>
          <dgm:bulletEnabled val="1"/>
        </dgm:presLayoutVars>
      </dgm:prSet>
      <dgm:spPr/>
    </dgm:pt>
    <dgm:pt modelId="{AA70B55F-7890-FB4D-9EE1-C10F85089B68}" type="pres">
      <dgm:prSet presAssocID="{19DE457D-6FEE-43BD-8A1F-905670F8C34E}" presName="ThreeNodes_2" presStyleLbl="node1" presStyleIdx="1" presStyleCnt="3">
        <dgm:presLayoutVars>
          <dgm:bulletEnabled val="1"/>
        </dgm:presLayoutVars>
      </dgm:prSet>
      <dgm:spPr/>
    </dgm:pt>
    <dgm:pt modelId="{E86156D6-9597-AE49-91CD-D16EE05403EF}" type="pres">
      <dgm:prSet presAssocID="{19DE457D-6FEE-43BD-8A1F-905670F8C34E}" presName="ThreeNodes_3" presStyleLbl="node1" presStyleIdx="2" presStyleCnt="3">
        <dgm:presLayoutVars>
          <dgm:bulletEnabled val="1"/>
        </dgm:presLayoutVars>
      </dgm:prSet>
      <dgm:spPr/>
    </dgm:pt>
    <dgm:pt modelId="{71A1793F-BF3F-0940-AE0D-54CCD1036904}" type="pres">
      <dgm:prSet presAssocID="{19DE457D-6FEE-43BD-8A1F-905670F8C34E}" presName="ThreeConn_1-2" presStyleLbl="fgAccFollowNode1" presStyleIdx="0" presStyleCnt="2">
        <dgm:presLayoutVars>
          <dgm:bulletEnabled val="1"/>
        </dgm:presLayoutVars>
      </dgm:prSet>
      <dgm:spPr/>
    </dgm:pt>
    <dgm:pt modelId="{925D2CA0-38D1-0A42-942C-37A9916B42D6}" type="pres">
      <dgm:prSet presAssocID="{19DE457D-6FEE-43BD-8A1F-905670F8C34E}" presName="ThreeConn_2-3" presStyleLbl="fgAccFollowNode1" presStyleIdx="1" presStyleCnt="2">
        <dgm:presLayoutVars>
          <dgm:bulletEnabled val="1"/>
        </dgm:presLayoutVars>
      </dgm:prSet>
      <dgm:spPr/>
    </dgm:pt>
    <dgm:pt modelId="{7F5F7DC3-ACB4-1C42-BFFF-F2D23DC3E7CB}" type="pres">
      <dgm:prSet presAssocID="{19DE457D-6FEE-43BD-8A1F-905670F8C34E}" presName="ThreeNodes_1_text" presStyleLbl="node1" presStyleIdx="2" presStyleCnt="3">
        <dgm:presLayoutVars>
          <dgm:bulletEnabled val="1"/>
        </dgm:presLayoutVars>
      </dgm:prSet>
      <dgm:spPr/>
    </dgm:pt>
    <dgm:pt modelId="{7AC28F4C-A422-DF46-8F67-CC8C78CC4F48}" type="pres">
      <dgm:prSet presAssocID="{19DE457D-6FEE-43BD-8A1F-905670F8C34E}" presName="ThreeNodes_2_text" presStyleLbl="node1" presStyleIdx="2" presStyleCnt="3">
        <dgm:presLayoutVars>
          <dgm:bulletEnabled val="1"/>
        </dgm:presLayoutVars>
      </dgm:prSet>
      <dgm:spPr/>
    </dgm:pt>
    <dgm:pt modelId="{5DAD4C3B-2373-F347-8C6D-4DBB26A96E97}" type="pres">
      <dgm:prSet presAssocID="{19DE457D-6FEE-43BD-8A1F-905670F8C34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2F883909-8579-B041-93B4-8F0E4CA48DE7}" type="presOf" srcId="{19DE457D-6FEE-43BD-8A1F-905670F8C34E}" destId="{9EE6E2D3-1B9C-FC4D-8161-C258F8B9C4C1}" srcOrd="0" destOrd="0" presId="urn:microsoft.com/office/officeart/2005/8/layout/vProcess5"/>
    <dgm:cxn modelId="{B287D413-1A35-674B-BA10-E914D3B4885E}" type="presOf" srcId="{D67D0D86-065B-4089-A7B7-0F39AB6C1D3B}" destId="{E86156D6-9597-AE49-91CD-D16EE05403EF}" srcOrd="0" destOrd="0" presId="urn:microsoft.com/office/officeart/2005/8/layout/vProcess5"/>
    <dgm:cxn modelId="{81194B17-E796-8442-A93E-DE7CDD315ED1}" type="presOf" srcId="{AD457457-373D-455D-BB16-FC1C4192D005}" destId="{7AC28F4C-A422-DF46-8F67-CC8C78CC4F48}" srcOrd="1" destOrd="0" presId="urn:microsoft.com/office/officeart/2005/8/layout/vProcess5"/>
    <dgm:cxn modelId="{C31D1542-156D-41A8-BBC2-E2DE2E01CC05}" srcId="{19DE457D-6FEE-43BD-8A1F-905670F8C34E}" destId="{C954D3AD-2CC4-43F6-8DD8-3986E9ABB049}" srcOrd="0" destOrd="0" parTransId="{0329A9A1-222D-42D9-8358-DADFA790DDF6}" sibTransId="{A3C1C385-0D3F-4E87-BDB2-4B4C466A7738}"/>
    <dgm:cxn modelId="{9B3ADA69-DA83-5E4C-A3F4-4A01D94D4175}" type="presOf" srcId="{AD457457-373D-455D-BB16-FC1C4192D005}" destId="{AA70B55F-7890-FB4D-9EE1-C10F85089B68}" srcOrd="0" destOrd="0" presId="urn:microsoft.com/office/officeart/2005/8/layout/vProcess5"/>
    <dgm:cxn modelId="{210D686F-1628-1A47-83A4-8D93590903A8}" type="presOf" srcId="{C954D3AD-2CC4-43F6-8DD8-3986E9ABB049}" destId="{7F5F7DC3-ACB4-1C42-BFFF-F2D23DC3E7CB}" srcOrd="1" destOrd="0" presId="urn:microsoft.com/office/officeart/2005/8/layout/vProcess5"/>
    <dgm:cxn modelId="{03263786-5191-6647-A487-9AF0B9D0CCFB}" type="presOf" srcId="{D67D0D86-065B-4089-A7B7-0F39AB6C1D3B}" destId="{5DAD4C3B-2373-F347-8C6D-4DBB26A96E97}" srcOrd="1" destOrd="0" presId="urn:microsoft.com/office/officeart/2005/8/layout/vProcess5"/>
    <dgm:cxn modelId="{8081769F-9769-FA45-BAE3-F4FEF1A9F526}" type="presOf" srcId="{C954D3AD-2CC4-43F6-8DD8-3986E9ABB049}" destId="{EDA33524-C52E-4443-A7A1-EFB4452F7274}" srcOrd="0" destOrd="0" presId="urn:microsoft.com/office/officeart/2005/8/layout/vProcess5"/>
    <dgm:cxn modelId="{8D8084B0-FFB7-104D-B942-608CEEE782A9}" type="presOf" srcId="{0FF61177-A31F-4004-9F82-D5B6BE3948AC}" destId="{925D2CA0-38D1-0A42-942C-37A9916B42D6}" srcOrd="0" destOrd="0" presId="urn:microsoft.com/office/officeart/2005/8/layout/vProcess5"/>
    <dgm:cxn modelId="{BF0606D0-FCEC-4810-8288-8DF32593CE07}" srcId="{19DE457D-6FEE-43BD-8A1F-905670F8C34E}" destId="{D67D0D86-065B-4089-A7B7-0F39AB6C1D3B}" srcOrd="2" destOrd="0" parTransId="{CA48F627-849D-44AC-A760-F92DEDF7FCCB}" sibTransId="{42315A42-10AD-4D05-844D-35DA80BE5D35}"/>
    <dgm:cxn modelId="{4D9A64DE-4AEB-CF46-9B11-6CB3AFEB6E08}" type="presOf" srcId="{A3C1C385-0D3F-4E87-BDB2-4B4C466A7738}" destId="{71A1793F-BF3F-0940-AE0D-54CCD1036904}" srcOrd="0" destOrd="0" presId="urn:microsoft.com/office/officeart/2005/8/layout/vProcess5"/>
    <dgm:cxn modelId="{2C68CEF0-850A-4676-B233-94410B13E4CB}" srcId="{19DE457D-6FEE-43BD-8A1F-905670F8C34E}" destId="{AD457457-373D-455D-BB16-FC1C4192D005}" srcOrd="1" destOrd="0" parTransId="{F6808DA4-34EB-4410-8737-202C17B83C48}" sibTransId="{0FF61177-A31F-4004-9F82-D5B6BE3948AC}"/>
    <dgm:cxn modelId="{DCEB5915-F9D8-1241-BB0A-2705E027C1A4}" type="presParOf" srcId="{9EE6E2D3-1B9C-FC4D-8161-C258F8B9C4C1}" destId="{A57BB80F-2010-494A-89DB-2693791A6156}" srcOrd="0" destOrd="0" presId="urn:microsoft.com/office/officeart/2005/8/layout/vProcess5"/>
    <dgm:cxn modelId="{26C63CEE-C671-9B4E-9017-A336A8135899}" type="presParOf" srcId="{9EE6E2D3-1B9C-FC4D-8161-C258F8B9C4C1}" destId="{EDA33524-C52E-4443-A7A1-EFB4452F7274}" srcOrd="1" destOrd="0" presId="urn:microsoft.com/office/officeart/2005/8/layout/vProcess5"/>
    <dgm:cxn modelId="{717011B0-18DA-2443-9844-449CE2B36EAE}" type="presParOf" srcId="{9EE6E2D3-1B9C-FC4D-8161-C258F8B9C4C1}" destId="{AA70B55F-7890-FB4D-9EE1-C10F85089B68}" srcOrd="2" destOrd="0" presId="urn:microsoft.com/office/officeart/2005/8/layout/vProcess5"/>
    <dgm:cxn modelId="{EB302FD1-3854-E94A-8496-267DBDD3DEC3}" type="presParOf" srcId="{9EE6E2D3-1B9C-FC4D-8161-C258F8B9C4C1}" destId="{E86156D6-9597-AE49-91CD-D16EE05403EF}" srcOrd="3" destOrd="0" presId="urn:microsoft.com/office/officeart/2005/8/layout/vProcess5"/>
    <dgm:cxn modelId="{98EC54FF-E822-EB44-B8C4-83D2D1226D9A}" type="presParOf" srcId="{9EE6E2D3-1B9C-FC4D-8161-C258F8B9C4C1}" destId="{71A1793F-BF3F-0940-AE0D-54CCD1036904}" srcOrd="4" destOrd="0" presId="urn:microsoft.com/office/officeart/2005/8/layout/vProcess5"/>
    <dgm:cxn modelId="{86D986B8-B83B-474A-BD2A-F1A5FF605560}" type="presParOf" srcId="{9EE6E2D3-1B9C-FC4D-8161-C258F8B9C4C1}" destId="{925D2CA0-38D1-0A42-942C-37A9916B42D6}" srcOrd="5" destOrd="0" presId="urn:microsoft.com/office/officeart/2005/8/layout/vProcess5"/>
    <dgm:cxn modelId="{F1F2BA81-F305-B04E-94CC-54D17B58F1BF}" type="presParOf" srcId="{9EE6E2D3-1B9C-FC4D-8161-C258F8B9C4C1}" destId="{7F5F7DC3-ACB4-1C42-BFFF-F2D23DC3E7CB}" srcOrd="6" destOrd="0" presId="urn:microsoft.com/office/officeart/2005/8/layout/vProcess5"/>
    <dgm:cxn modelId="{8547117A-6FA6-E54C-81FA-BE8CF7FB986E}" type="presParOf" srcId="{9EE6E2D3-1B9C-FC4D-8161-C258F8B9C4C1}" destId="{7AC28F4C-A422-DF46-8F67-CC8C78CC4F48}" srcOrd="7" destOrd="0" presId="urn:microsoft.com/office/officeart/2005/8/layout/vProcess5"/>
    <dgm:cxn modelId="{AA0AD4A6-684B-EE44-9A35-9CA386C93D15}" type="presParOf" srcId="{9EE6E2D3-1B9C-FC4D-8161-C258F8B9C4C1}" destId="{5DAD4C3B-2373-F347-8C6D-4DBB26A96E97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9DE457D-6FEE-43BD-8A1F-905670F8C34E}" type="doc">
      <dgm:prSet loTypeId="urn:microsoft.com/office/officeart/2005/8/layout/cycle6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954D3AD-2CC4-43F6-8DD8-3986E9ABB049}">
      <dgm:prSet/>
      <dgm:spPr/>
      <dgm:t>
        <a:bodyPr/>
        <a:lstStyle/>
        <a:p>
          <a:r>
            <a:rPr lang="zh-CN" altLang="en-US" dirty="0"/>
            <a:t>免费</a:t>
          </a:r>
          <a:endParaRPr lang="en-US" dirty="0"/>
        </a:p>
      </dgm:t>
    </dgm:pt>
    <dgm:pt modelId="{0329A9A1-222D-42D9-8358-DADFA790DDF6}" type="parTrans" cxnId="{C31D1542-156D-41A8-BBC2-E2DE2E01CC05}">
      <dgm:prSet/>
      <dgm:spPr/>
      <dgm:t>
        <a:bodyPr/>
        <a:lstStyle/>
        <a:p>
          <a:endParaRPr lang="en-US"/>
        </a:p>
      </dgm:t>
    </dgm:pt>
    <dgm:pt modelId="{A3C1C385-0D3F-4E87-BDB2-4B4C466A7738}" type="sibTrans" cxnId="{C31D1542-156D-41A8-BBC2-E2DE2E01CC05}">
      <dgm:prSet/>
      <dgm:spPr/>
      <dgm:t>
        <a:bodyPr/>
        <a:lstStyle/>
        <a:p>
          <a:endParaRPr lang="en-US"/>
        </a:p>
      </dgm:t>
    </dgm:pt>
    <dgm:pt modelId="{AD457457-373D-455D-BB16-FC1C4192D005}">
      <dgm:prSet/>
      <dgm:spPr/>
      <dgm:t>
        <a:bodyPr/>
        <a:lstStyle/>
        <a:p>
          <a:r>
            <a:rPr lang="zh-CN" altLang="en-US" dirty="0"/>
            <a:t>合作</a:t>
          </a:r>
          <a:endParaRPr lang="en-US" dirty="0"/>
        </a:p>
      </dgm:t>
    </dgm:pt>
    <dgm:pt modelId="{F6808DA4-34EB-4410-8737-202C17B83C48}" type="parTrans" cxnId="{2C68CEF0-850A-4676-B233-94410B13E4CB}">
      <dgm:prSet/>
      <dgm:spPr/>
      <dgm:t>
        <a:bodyPr/>
        <a:lstStyle/>
        <a:p>
          <a:endParaRPr lang="en-US"/>
        </a:p>
      </dgm:t>
    </dgm:pt>
    <dgm:pt modelId="{0FF61177-A31F-4004-9F82-D5B6BE3948AC}" type="sibTrans" cxnId="{2C68CEF0-850A-4676-B233-94410B13E4CB}">
      <dgm:prSet/>
      <dgm:spPr/>
      <dgm:t>
        <a:bodyPr/>
        <a:lstStyle/>
        <a:p>
          <a:endParaRPr lang="en-US"/>
        </a:p>
      </dgm:t>
    </dgm:pt>
    <dgm:pt modelId="{0C65965D-DFDD-134E-AB4E-D16086F5D766}" type="pres">
      <dgm:prSet presAssocID="{19DE457D-6FEE-43BD-8A1F-905670F8C34E}" presName="cycle" presStyleCnt="0">
        <dgm:presLayoutVars>
          <dgm:dir/>
          <dgm:resizeHandles val="exact"/>
        </dgm:presLayoutVars>
      </dgm:prSet>
      <dgm:spPr/>
    </dgm:pt>
    <dgm:pt modelId="{57C50058-28C1-F441-8192-AF734BE5FBF2}" type="pres">
      <dgm:prSet presAssocID="{C954D3AD-2CC4-43F6-8DD8-3986E9ABB049}" presName="node" presStyleLbl="node1" presStyleIdx="0" presStyleCnt="2">
        <dgm:presLayoutVars>
          <dgm:bulletEnabled val="1"/>
        </dgm:presLayoutVars>
      </dgm:prSet>
      <dgm:spPr/>
    </dgm:pt>
    <dgm:pt modelId="{AFB5412B-9F80-704F-B653-A877F59A6158}" type="pres">
      <dgm:prSet presAssocID="{C954D3AD-2CC4-43F6-8DD8-3986E9ABB049}" presName="spNode" presStyleCnt="0"/>
      <dgm:spPr/>
    </dgm:pt>
    <dgm:pt modelId="{6AAB43B9-2C93-824E-9AC7-A01EF3320CEA}" type="pres">
      <dgm:prSet presAssocID="{A3C1C385-0D3F-4E87-BDB2-4B4C466A7738}" presName="sibTrans" presStyleLbl="sibTrans1D1" presStyleIdx="0" presStyleCnt="2"/>
      <dgm:spPr/>
    </dgm:pt>
    <dgm:pt modelId="{C03256CA-A55F-CE49-9179-D5756AD45175}" type="pres">
      <dgm:prSet presAssocID="{AD457457-373D-455D-BB16-FC1C4192D005}" presName="node" presStyleLbl="node1" presStyleIdx="1" presStyleCnt="2">
        <dgm:presLayoutVars>
          <dgm:bulletEnabled val="1"/>
        </dgm:presLayoutVars>
      </dgm:prSet>
      <dgm:spPr/>
    </dgm:pt>
    <dgm:pt modelId="{EE3E11A2-8185-FF4C-97B8-DAFEA260DB32}" type="pres">
      <dgm:prSet presAssocID="{AD457457-373D-455D-BB16-FC1C4192D005}" presName="spNode" presStyleCnt="0"/>
      <dgm:spPr/>
    </dgm:pt>
    <dgm:pt modelId="{1C427472-8994-9044-AEE6-41C1EF7CA0AF}" type="pres">
      <dgm:prSet presAssocID="{0FF61177-A31F-4004-9F82-D5B6BE3948AC}" presName="sibTrans" presStyleLbl="sibTrans1D1" presStyleIdx="1" presStyleCnt="2"/>
      <dgm:spPr/>
    </dgm:pt>
  </dgm:ptLst>
  <dgm:cxnLst>
    <dgm:cxn modelId="{C31D1542-156D-41A8-BBC2-E2DE2E01CC05}" srcId="{19DE457D-6FEE-43BD-8A1F-905670F8C34E}" destId="{C954D3AD-2CC4-43F6-8DD8-3986E9ABB049}" srcOrd="0" destOrd="0" parTransId="{0329A9A1-222D-42D9-8358-DADFA790DDF6}" sibTransId="{A3C1C385-0D3F-4E87-BDB2-4B4C466A7738}"/>
    <dgm:cxn modelId="{E5247C49-DB16-EF4D-9E32-FC1DD5064B8F}" type="presOf" srcId="{19DE457D-6FEE-43BD-8A1F-905670F8C34E}" destId="{0C65965D-DFDD-134E-AB4E-D16086F5D766}" srcOrd="0" destOrd="0" presId="urn:microsoft.com/office/officeart/2005/8/layout/cycle6"/>
    <dgm:cxn modelId="{D73D869C-9A6B-8945-A721-D3761BE3B755}" type="presOf" srcId="{0FF61177-A31F-4004-9F82-D5B6BE3948AC}" destId="{1C427472-8994-9044-AEE6-41C1EF7CA0AF}" srcOrd="0" destOrd="0" presId="urn:microsoft.com/office/officeart/2005/8/layout/cycle6"/>
    <dgm:cxn modelId="{9350D3B5-3565-0D45-A83D-D47CB2F7D5BA}" type="presOf" srcId="{A3C1C385-0D3F-4E87-BDB2-4B4C466A7738}" destId="{6AAB43B9-2C93-824E-9AC7-A01EF3320CEA}" srcOrd="0" destOrd="0" presId="urn:microsoft.com/office/officeart/2005/8/layout/cycle6"/>
    <dgm:cxn modelId="{B9D0CCDA-4DEC-EA4B-874B-D372CE8D6D4D}" type="presOf" srcId="{AD457457-373D-455D-BB16-FC1C4192D005}" destId="{C03256CA-A55F-CE49-9179-D5756AD45175}" srcOrd="0" destOrd="0" presId="urn:microsoft.com/office/officeart/2005/8/layout/cycle6"/>
    <dgm:cxn modelId="{2C68CEF0-850A-4676-B233-94410B13E4CB}" srcId="{19DE457D-6FEE-43BD-8A1F-905670F8C34E}" destId="{AD457457-373D-455D-BB16-FC1C4192D005}" srcOrd="1" destOrd="0" parTransId="{F6808DA4-34EB-4410-8737-202C17B83C48}" sibTransId="{0FF61177-A31F-4004-9F82-D5B6BE3948AC}"/>
    <dgm:cxn modelId="{F3F49AFE-9E81-7D4F-9513-D4530595F7F5}" type="presOf" srcId="{C954D3AD-2CC4-43F6-8DD8-3986E9ABB049}" destId="{57C50058-28C1-F441-8192-AF734BE5FBF2}" srcOrd="0" destOrd="0" presId="urn:microsoft.com/office/officeart/2005/8/layout/cycle6"/>
    <dgm:cxn modelId="{2381B67E-B551-E340-AE14-383C107D15FE}" type="presParOf" srcId="{0C65965D-DFDD-134E-AB4E-D16086F5D766}" destId="{57C50058-28C1-F441-8192-AF734BE5FBF2}" srcOrd="0" destOrd="0" presId="urn:microsoft.com/office/officeart/2005/8/layout/cycle6"/>
    <dgm:cxn modelId="{8E00C80D-0342-F940-80EA-3A5A30AE89C0}" type="presParOf" srcId="{0C65965D-DFDD-134E-AB4E-D16086F5D766}" destId="{AFB5412B-9F80-704F-B653-A877F59A6158}" srcOrd="1" destOrd="0" presId="urn:microsoft.com/office/officeart/2005/8/layout/cycle6"/>
    <dgm:cxn modelId="{55B015EB-7D2A-B747-BF6D-D620EEC62372}" type="presParOf" srcId="{0C65965D-DFDD-134E-AB4E-D16086F5D766}" destId="{6AAB43B9-2C93-824E-9AC7-A01EF3320CEA}" srcOrd="2" destOrd="0" presId="urn:microsoft.com/office/officeart/2005/8/layout/cycle6"/>
    <dgm:cxn modelId="{AEA45941-8889-4644-BD5C-32474985ABE3}" type="presParOf" srcId="{0C65965D-DFDD-134E-AB4E-D16086F5D766}" destId="{C03256CA-A55F-CE49-9179-D5756AD45175}" srcOrd="3" destOrd="0" presId="urn:microsoft.com/office/officeart/2005/8/layout/cycle6"/>
    <dgm:cxn modelId="{176409A0-CBE1-9F4C-9B03-1FCA8BC0A244}" type="presParOf" srcId="{0C65965D-DFDD-134E-AB4E-D16086F5D766}" destId="{EE3E11A2-8185-FF4C-97B8-DAFEA260DB32}" srcOrd="4" destOrd="0" presId="urn:microsoft.com/office/officeart/2005/8/layout/cycle6"/>
    <dgm:cxn modelId="{0DA20916-4B70-C145-BDC4-983B934E0343}" type="presParOf" srcId="{0C65965D-DFDD-134E-AB4E-D16086F5D766}" destId="{1C427472-8994-9044-AEE6-41C1EF7CA0AF}" srcOrd="5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E9AA803-3054-4C49-B2D5-5190F6CCCCC9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D4AB6E7-A55D-4DF1-B548-336924C61E3C}">
      <dgm:prSet/>
      <dgm:spPr/>
      <dgm:t>
        <a:bodyPr/>
        <a:lstStyle/>
        <a:p>
          <a:r>
            <a:rPr kumimoji="1" lang="zh-CN"/>
            <a:t>抄袭</a:t>
          </a:r>
          <a:endParaRPr lang="en-US"/>
        </a:p>
      </dgm:t>
    </dgm:pt>
    <dgm:pt modelId="{BC017791-F639-4A19-85E8-E0563E912AAB}" type="parTrans" cxnId="{377CE726-1A20-4CBE-A165-1B160AC7A02E}">
      <dgm:prSet/>
      <dgm:spPr/>
      <dgm:t>
        <a:bodyPr/>
        <a:lstStyle/>
        <a:p>
          <a:endParaRPr lang="en-US"/>
        </a:p>
      </dgm:t>
    </dgm:pt>
    <dgm:pt modelId="{207F38F7-C890-41A5-88A4-5BA7CADAA76F}" type="sibTrans" cxnId="{377CE726-1A20-4CBE-A165-1B160AC7A02E}">
      <dgm:prSet/>
      <dgm:spPr/>
      <dgm:t>
        <a:bodyPr/>
        <a:lstStyle/>
        <a:p>
          <a:endParaRPr lang="en-US"/>
        </a:p>
      </dgm:t>
    </dgm:pt>
    <dgm:pt modelId="{D237BEA7-A500-4F55-95DD-C0F539E33167}">
      <dgm:prSet/>
      <dgm:spPr/>
      <dgm:t>
        <a:bodyPr/>
        <a:lstStyle/>
        <a:p>
          <a:r>
            <a:rPr kumimoji="1" lang="zh-CN"/>
            <a:t>免费</a:t>
          </a:r>
          <a:endParaRPr lang="en-US"/>
        </a:p>
      </dgm:t>
    </dgm:pt>
    <dgm:pt modelId="{A9DB8C65-507F-4139-BA80-072109B44B6C}" type="parTrans" cxnId="{F99A9FFE-0DA0-4E80-9893-03ED2C601E48}">
      <dgm:prSet/>
      <dgm:spPr/>
      <dgm:t>
        <a:bodyPr/>
        <a:lstStyle/>
        <a:p>
          <a:endParaRPr lang="en-US"/>
        </a:p>
      </dgm:t>
    </dgm:pt>
    <dgm:pt modelId="{0236CF99-EA87-40EE-AD6D-F549CEFF8BA9}" type="sibTrans" cxnId="{F99A9FFE-0DA0-4E80-9893-03ED2C601E48}">
      <dgm:prSet/>
      <dgm:spPr/>
      <dgm:t>
        <a:bodyPr/>
        <a:lstStyle/>
        <a:p>
          <a:endParaRPr lang="en-US"/>
        </a:p>
      </dgm:t>
    </dgm:pt>
    <dgm:pt modelId="{F257021D-CC6C-4A48-8BE5-9C7D5012A9E9}" type="pres">
      <dgm:prSet presAssocID="{1E9AA803-3054-4C49-B2D5-5190F6CCCCC9}" presName="Name0" presStyleCnt="0">
        <dgm:presLayoutVars>
          <dgm:dir/>
          <dgm:resizeHandles val="exact"/>
        </dgm:presLayoutVars>
      </dgm:prSet>
      <dgm:spPr/>
    </dgm:pt>
    <dgm:pt modelId="{F3DE940D-523C-CF44-85FD-CCA8E54749D0}" type="pres">
      <dgm:prSet presAssocID="{ED4AB6E7-A55D-4DF1-B548-336924C61E3C}" presName="node" presStyleLbl="node1" presStyleIdx="0" presStyleCnt="2">
        <dgm:presLayoutVars>
          <dgm:bulletEnabled val="1"/>
        </dgm:presLayoutVars>
      </dgm:prSet>
      <dgm:spPr/>
    </dgm:pt>
    <dgm:pt modelId="{1692522D-56AD-C043-B246-F91E92AED69C}" type="pres">
      <dgm:prSet presAssocID="{207F38F7-C890-41A5-88A4-5BA7CADAA76F}" presName="sibTrans" presStyleLbl="sibTrans2D1" presStyleIdx="0" presStyleCnt="1"/>
      <dgm:spPr/>
    </dgm:pt>
    <dgm:pt modelId="{E1AA93BF-9192-4C47-B2EB-D440B4DA71F8}" type="pres">
      <dgm:prSet presAssocID="{207F38F7-C890-41A5-88A4-5BA7CADAA76F}" presName="connectorText" presStyleLbl="sibTrans2D1" presStyleIdx="0" presStyleCnt="1"/>
      <dgm:spPr/>
    </dgm:pt>
    <dgm:pt modelId="{B1192E80-207B-9249-A5A0-34DB3F0B3FD3}" type="pres">
      <dgm:prSet presAssocID="{D237BEA7-A500-4F55-95DD-C0F539E33167}" presName="node" presStyleLbl="node1" presStyleIdx="1" presStyleCnt="2">
        <dgm:presLayoutVars>
          <dgm:bulletEnabled val="1"/>
        </dgm:presLayoutVars>
      </dgm:prSet>
      <dgm:spPr/>
    </dgm:pt>
  </dgm:ptLst>
  <dgm:cxnLst>
    <dgm:cxn modelId="{377CE726-1A20-4CBE-A165-1B160AC7A02E}" srcId="{1E9AA803-3054-4C49-B2D5-5190F6CCCCC9}" destId="{ED4AB6E7-A55D-4DF1-B548-336924C61E3C}" srcOrd="0" destOrd="0" parTransId="{BC017791-F639-4A19-85E8-E0563E912AAB}" sibTransId="{207F38F7-C890-41A5-88A4-5BA7CADAA76F}"/>
    <dgm:cxn modelId="{88657964-5CAD-FB49-81B7-023C60AE598F}" type="presOf" srcId="{ED4AB6E7-A55D-4DF1-B548-336924C61E3C}" destId="{F3DE940D-523C-CF44-85FD-CCA8E54749D0}" srcOrd="0" destOrd="0" presId="urn:microsoft.com/office/officeart/2005/8/layout/process1"/>
    <dgm:cxn modelId="{9AAF526A-6AAE-1B4D-8B39-1BD6644B3BD8}" type="presOf" srcId="{D237BEA7-A500-4F55-95DD-C0F539E33167}" destId="{B1192E80-207B-9249-A5A0-34DB3F0B3FD3}" srcOrd="0" destOrd="0" presId="urn:microsoft.com/office/officeart/2005/8/layout/process1"/>
    <dgm:cxn modelId="{75FACD93-9070-6742-858A-8F9A9F2F3BF4}" type="presOf" srcId="{1E9AA803-3054-4C49-B2D5-5190F6CCCCC9}" destId="{F257021D-CC6C-4A48-8BE5-9C7D5012A9E9}" srcOrd="0" destOrd="0" presId="urn:microsoft.com/office/officeart/2005/8/layout/process1"/>
    <dgm:cxn modelId="{D21314A0-6131-CF4B-A48A-0950B7708916}" type="presOf" srcId="{207F38F7-C890-41A5-88A4-5BA7CADAA76F}" destId="{E1AA93BF-9192-4C47-B2EB-D440B4DA71F8}" srcOrd="1" destOrd="0" presId="urn:microsoft.com/office/officeart/2005/8/layout/process1"/>
    <dgm:cxn modelId="{E95909BB-CE0E-8947-AB08-6432F1A69C9A}" type="presOf" srcId="{207F38F7-C890-41A5-88A4-5BA7CADAA76F}" destId="{1692522D-56AD-C043-B246-F91E92AED69C}" srcOrd="0" destOrd="0" presId="urn:microsoft.com/office/officeart/2005/8/layout/process1"/>
    <dgm:cxn modelId="{F99A9FFE-0DA0-4E80-9893-03ED2C601E48}" srcId="{1E9AA803-3054-4C49-B2D5-5190F6CCCCC9}" destId="{D237BEA7-A500-4F55-95DD-C0F539E33167}" srcOrd="1" destOrd="0" parTransId="{A9DB8C65-507F-4139-BA80-072109B44B6C}" sibTransId="{0236CF99-EA87-40EE-AD6D-F549CEFF8BA9}"/>
    <dgm:cxn modelId="{5ABBDC5B-A88B-844C-AC1E-74E4E0874A9D}" type="presParOf" srcId="{F257021D-CC6C-4A48-8BE5-9C7D5012A9E9}" destId="{F3DE940D-523C-CF44-85FD-CCA8E54749D0}" srcOrd="0" destOrd="0" presId="urn:microsoft.com/office/officeart/2005/8/layout/process1"/>
    <dgm:cxn modelId="{0DBB4DED-16F2-724D-B049-213B3B3A2FA5}" type="presParOf" srcId="{F257021D-CC6C-4A48-8BE5-9C7D5012A9E9}" destId="{1692522D-56AD-C043-B246-F91E92AED69C}" srcOrd="1" destOrd="0" presId="urn:microsoft.com/office/officeart/2005/8/layout/process1"/>
    <dgm:cxn modelId="{A255A64E-CDBF-F949-B2F7-F6E75ABC07BF}" type="presParOf" srcId="{1692522D-56AD-C043-B246-F91E92AED69C}" destId="{E1AA93BF-9192-4C47-B2EB-D440B4DA71F8}" srcOrd="0" destOrd="0" presId="urn:microsoft.com/office/officeart/2005/8/layout/process1"/>
    <dgm:cxn modelId="{824D58D3-D499-7A46-8912-357F947D3FC1}" type="presParOf" srcId="{F257021D-CC6C-4A48-8BE5-9C7D5012A9E9}" destId="{B1192E80-207B-9249-A5A0-34DB3F0B3FD3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E17BD64-58D6-4154-B06E-37DD3568065F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9E87876-C2A7-4B13-BFE4-C79DD447CBCE}">
      <dgm:prSet/>
      <dgm:spPr/>
      <dgm:t>
        <a:bodyPr/>
        <a:lstStyle/>
        <a:p>
          <a:r>
            <a:rPr kumimoji="1" lang="zh-CN"/>
            <a:t>苹果创建之初，开发的 麦金托什 是它的第一个发展期</a:t>
          </a:r>
          <a:endParaRPr lang="en-US"/>
        </a:p>
      </dgm:t>
    </dgm:pt>
    <dgm:pt modelId="{7CE70B88-4046-44BA-8856-C5674AB889F0}" type="parTrans" cxnId="{4B98B65E-2E1E-43B6-A47A-2AD2B54BCBAB}">
      <dgm:prSet/>
      <dgm:spPr/>
      <dgm:t>
        <a:bodyPr/>
        <a:lstStyle/>
        <a:p>
          <a:endParaRPr lang="en-US"/>
        </a:p>
      </dgm:t>
    </dgm:pt>
    <dgm:pt modelId="{461698B4-273A-4144-9F07-A0E5F20F78BB}" type="sibTrans" cxnId="{4B98B65E-2E1E-43B6-A47A-2AD2B54BCBAB}">
      <dgm:prSet/>
      <dgm:spPr/>
      <dgm:t>
        <a:bodyPr/>
        <a:lstStyle/>
        <a:p>
          <a:endParaRPr lang="en-US"/>
        </a:p>
      </dgm:t>
    </dgm:pt>
    <dgm:pt modelId="{D390817F-D696-436B-93DC-00DE61C6C179}">
      <dgm:prSet/>
      <dgm:spPr/>
      <dgm:t>
        <a:bodyPr/>
        <a:lstStyle/>
        <a:p>
          <a:r>
            <a:rPr kumimoji="1" lang="zh-CN"/>
            <a:t>乔布斯离开苹果的 </a:t>
          </a:r>
          <a:r>
            <a:rPr kumimoji="1" lang="en-US"/>
            <a:t>10</a:t>
          </a:r>
          <a:r>
            <a:rPr kumimoji="1" lang="zh-CN"/>
            <a:t>几年间</a:t>
          </a:r>
          <a:r>
            <a:rPr kumimoji="1" lang="en-US"/>
            <a:t> </a:t>
          </a:r>
          <a:r>
            <a:rPr kumimoji="1" lang="zh-CN"/>
            <a:t>苹果公司几乎到了被人遗忘的地步</a:t>
          </a:r>
          <a:endParaRPr lang="en-US"/>
        </a:p>
      </dgm:t>
    </dgm:pt>
    <dgm:pt modelId="{F9B46C06-B557-496F-B7CB-D9E41D90B1C8}" type="parTrans" cxnId="{39710E70-D8A3-4CCC-B161-3B220F485DFD}">
      <dgm:prSet/>
      <dgm:spPr/>
      <dgm:t>
        <a:bodyPr/>
        <a:lstStyle/>
        <a:p>
          <a:endParaRPr lang="en-US"/>
        </a:p>
      </dgm:t>
    </dgm:pt>
    <dgm:pt modelId="{3B3CEE5E-8866-4ECC-BCEA-42392236DDD9}" type="sibTrans" cxnId="{39710E70-D8A3-4CCC-B161-3B220F485DFD}">
      <dgm:prSet/>
      <dgm:spPr/>
      <dgm:t>
        <a:bodyPr/>
        <a:lstStyle/>
        <a:p>
          <a:endParaRPr lang="en-US"/>
        </a:p>
      </dgm:t>
    </dgm:pt>
    <dgm:pt modelId="{1322424C-DB2B-44A5-B887-22BF34490463}">
      <dgm:prSet/>
      <dgm:spPr/>
      <dgm:t>
        <a:bodyPr/>
        <a:lstStyle/>
        <a:p>
          <a:r>
            <a:rPr kumimoji="1" lang="zh-CN"/>
            <a:t>直到乔布斯再次归来，苹果得到了再生和升华，并在乔布斯生命的最后达到了辉煌</a:t>
          </a:r>
          <a:endParaRPr lang="en-US"/>
        </a:p>
      </dgm:t>
    </dgm:pt>
    <dgm:pt modelId="{3FEE222E-8F48-4861-B866-90A5B44A1B6A}" type="parTrans" cxnId="{DF8F0F1C-CA70-4E18-B2AD-46F1788045D5}">
      <dgm:prSet/>
      <dgm:spPr/>
      <dgm:t>
        <a:bodyPr/>
        <a:lstStyle/>
        <a:p>
          <a:endParaRPr lang="en-US"/>
        </a:p>
      </dgm:t>
    </dgm:pt>
    <dgm:pt modelId="{82F4281E-91E7-4C94-98C2-CEBA8B771623}" type="sibTrans" cxnId="{DF8F0F1C-CA70-4E18-B2AD-46F1788045D5}">
      <dgm:prSet/>
      <dgm:spPr/>
      <dgm:t>
        <a:bodyPr/>
        <a:lstStyle/>
        <a:p>
          <a:endParaRPr lang="en-US"/>
        </a:p>
      </dgm:t>
    </dgm:pt>
    <dgm:pt modelId="{A3EA669C-ADEA-C844-A111-806736689922}" type="pres">
      <dgm:prSet presAssocID="{CE17BD64-58D6-4154-B06E-37DD3568065F}" presName="outerComposite" presStyleCnt="0">
        <dgm:presLayoutVars>
          <dgm:chMax val="5"/>
          <dgm:dir/>
          <dgm:resizeHandles val="exact"/>
        </dgm:presLayoutVars>
      </dgm:prSet>
      <dgm:spPr/>
    </dgm:pt>
    <dgm:pt modelId="{932EE7ED-87D1-744D-A40A-A05484282EBC}" type="pres">
      <dgm:prSet presAssocID="{CE17BD64-58D6-4154-B06E-37DD3568065F}" presName="dummyMaxCanvas" presStyleCnt="0">
        <dgm:presLayoutVars/>
      </dgm:prSet>
      <dgm:spPr/>
    </dgm:pt>
    <dgm:pt modelId="{C9E206EF-F3AF-AF44-A07E-922E35EA57E1}" type="pres">
      <dgm:prSet presAssocID="{CE17BD64-58D6-4154-B06E-37DD3568065F}" presName="ThreeNodes_1" presStyleLbl="node1" presStyleIdx="0" presStyleCnt="3">
        <dgm:presLayoutVars>
          <dgm:bulletEnabled val="1"/>
        </dgm:presLayoutVars>
      </dgm:prSet>
      <dgm:spPr/>
    </dgm:pt>
    <dgm:pt modelId="{C318DEF0-4964-5E48-8501-563DC141543B}" type="pres">
      <dgm:prSet presAssocID="{CE17BD64-58D6-4154-B06E-37DD3568065F}" presName="ThreeNodes_2" presStyleLbl="node1" presStyleIdx="1" presStyleCnt="3">
        <dgm:presLayoutVars>
          <dgm:bulletEnabled val="1"/>
        </dgm:presLayoutVars>
      </dgm:prSet>
      <dgm:spPr/>
    </dgm:pt>
    <dgm:pt modelId="{83E324B5-E791-524C-937C-C5FCB7C90B12}" type="pres">
      <dgm:prSet presAssocID="{CE17BD64-58D6-4154-B06E-37DD3568065F}" presName="ThreeNodes_3" presStyleLbl="node1" presStyleIdx="2" presStyleCnt="3">
        <dgm:presLayoutVars>
          <dgm:bulletEnabled val="1"/>
        </dgm:presLayoutVars>
      </dgm:prSet>
      <dgm:spPr/>
    </dgm:pt>
    <dgm:pt modelId="{4012EA79-4EF2-BA4A-9777-D529A986836C}" type="pres">
      <dgm:prSet presAssocID="{CE17BD64-58D6-4154-B06E-37DD3568065F}" presName="ThreeConn_1-2" presStyleLbl="fgAccFollowNode1" presStyleIdx="0" presStyleCnt="2">
        <dgm:presLayoutVars>
          <dgm:bulletEnabled val="1"/>
        </dgm:presLayoutVars>
      </dgm:prSet>
      <dgm:spPr/>
    </dgm:pt>
    <dgm:pt modelId="{FB4DE0C5-81DB-464B-914B-F342D399592F}" type="pres">
      <dgm:prSet presAssocID="{CE17BD64-58D6-4154-B06E-37DD3568065F}" presName="ThreeConn_2-3" presStyleLbl="fgAccFollowNode1" presStyleIdx="1" presStyleCnt="2">
        <dgm:presLayoutVars>
          <dgm:bulletEnabled val="1"/>
        </dgm:presLayoutVars>
      </dgm:prSet>
      <dgm:spPr/>
    </dgm:pt>
    <dgm:pt modelId="{179E62A4-3AAF-3744-A8E0-9E6D128B2C56}" type="pres">
      <dgm:prSet presAssocID="{CE17BD64-58D6-4154-B06E-37DD3568065F}" presName="ThreeNodes_1_text" presStyleLbl="node1" presStyleIdx="2" presStyleCnt="3">
        <dgm:presLayoutVars>
          <dgm:bulletEnabled val="1"/>
        </dgm:presLayoutVars>
      </dgm:prSet>
      <dgm:spPr/>
    </dgm:pt>
    <dgm:pt modelId="{BAE87E04-AE08-4F43-90F4-385D33B60C83}" type="pres">
      <dgm:prSet presAssocID="{CE17BD64-58D6-4154-B06E-37DD3568065F}" presName="ThreeNodes_2_text" presStyleLbl="node1" presStyleIdx="2" presStyleCnt="3">
        <dgm:presLayoutVars>
          <dgm:bulletEnabled val="1"/>
        </dgm:presLayoutVars>
      </dgm:prSet>
      <dgm:spPr/>
    </dgm:pt>
    <dgm:pt modelId="{7E86D2E0-05C5-E74D-9F61-BCA56385087B}" type="pres">
      <dgm:prSet presAssocID="{CE17BD64-58D6-4154-B06E-37DD3568065F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6D120A14-3341-4043-9F9F-212308DE8707}" type="presOf" srcId="{3B3CEE5E-8866-4ECC-BCEA-42392236DDD9}" destId="{FB4DE0C5-81DB-464B-914B-F342D399592F}" srcOrd="0" destOrd="0" presId="urn:microsoft.com/office/officeart/2005/8/layout/vProcess5"/>
    <dgm:cxn modelId="{DF8F0F1C-CA70-4E18-B2AD-46F1788045D5}" srcId="{CE17BD64-58D6-4154-B06E-37DD3568065F}" destId="{1322424C-DB2B-44A5-B887-22BF34490463}" srcOrd="2" destOrd="0" parTransId="{3FEE222E-8F48-4861-B866-90A5B44A1B6A}" sibTransId="{82F4281E-91E7-4C94-98C2-CEBA8B771623}"/>
    <dgm:cxn modelId="{F464B12C-7303-204D-B16F-6C34F61E6A65}" type="presOf" srcId="{461698B4-273A-4144-9F07-A0E5F20F78BB}" destId="{4012EA79-4EF2-BA4A-9777-D529A986836C}" srcOrd="0" destOrd="0" presId="urn:microsoft.com/office/officeart/2005/8/layout/vProcess5"/>
    <dgm:cxn modelId="{BE6EB25A-FB00-2D44-8339-274E1BB85E4B}" type="presOf" srcId="{D390817F-D696-436B-93DC-00DE61C6C179}" destId="{BAE87E04-AE08-4F43-90F4-385D33B60C83}" srcOrd="1" destOrd="0" presId="urn:microsoft.com/office/officeart/2005/8/layout/vProcess5"/>
    <dgm:cxn modelId="{385E9C5B-0DF4-BE4A-AE0C-E0818DAD3B80}" type="presOf" srcId="{1322424C-DB2B-44A5-B887-22BF34490463}" destId="{83E324B5-E791-524C-937C-C5FCB7C90B12}" srcOrd="0" destOrd="0" presId="urn:microsoft.com/office/officeart/2005/8/layout/vProcess5"/>
    <dgm:cxn modelId="{4B98B65E-2E1E-43B6-A47A-2AD2B54BCBAB}" srcId="{CE17BD64-58D6-4154-B06E-37DD3568065F}" destId="{E9E87876-C2A7-4B13-BFE4-C79DD447CBCE}" srcOrd="0" destOrd="0" parTransId="{7CE70B88-4046-44BA-8856-C5674AB889F0}" sibTransId="{461698B4-273A-4144-9F07-A0E5F20F78BB}"/>
    <dgm:cxn modelId="{39710E70-D8A3-4CCC-B161-3B220F485DFD}" srcId="{CE17BD64-58D6-4154-B06E-37DD3568065F}" destId="{D390817F-D696-436B-93DC-00DE61C6C179}" srcOrd="1" destOrd="0" parTransId="{F9B46C06-B557-496F-B7CB-D9E41D90B1C8}" sibTransId="{3B3CEE5E-8866-4ECC-BCEA-42392236DDD9}"/>
    <dgm:cxn modelId="{43360C92-ECDA-024E-A259-3C504871916B}" type="presOf" srcId="{E9E87876-C2A7-4B13-BFE4-C79DD447CBCE}" destId="{179E62A4-3AAF-3744-A8E0-9E6D128B2C56}" srcOrd="1" destOrd="0" presId="urn:microsoft.com/office/officeart/2005/8/layout/vProcess5"/>
    <dgm:cxn modelId="{856DE39E-3FC6-1A47-96D5-5D8F068CA2DD}" type="presOf" srcId="{E9E87876-C2A7-4B13-BFE4-C79DD447CBCE}" destId="{C9E206EF-F3AF-AF44-A07E-922E35EA57E1}" srcOrd="0" destOrd="0" presId="urn:microsoft.com/office/officeart/2005/8/layout/vProcess5"/>
    <dgm:cxn modelId="{CC9028C5-740F-9042-90C2-FD6017D9BA17}" type="presOf" srcId="{D390817F-D696-436B-93DC-00DE61C6C179}" destId="{C318DEF0-4964-5E48-8501-563DC141543B}" srcOrd="0" destOrd="0" presId="urn:microsoft.com/office/officeart/2005/8/layout/vProcess5"/>
    <dgm:cxn modelId="{44290FD0-3CE6-5B4E-BABB-3E508F059394}" type="presOf" srcId="{CE17BD64-58D6-4154-B06E-37DD3568065F}" destId="{A3EA669C-ADEA-C844-A111-806736689922}" srcOrd="0" destOrd="0" presId="urn:microsoft.com/office/officeart/2005/8/layout/vProcess5"/>
    <dgm:cxn modelId="{2FD476D8-42E5-F049-A395-A02BE3555D40}" type="presOf" srcId="{1322424C-DB2B-44A5-B887-22BF34490463}" destId="{7E86D2E0-05C5-E74D-9F61-BCA56385087B}" srcOrd="1" destOrd="0" presId="urn:microsoft.com/office/officeart/2005/8/layout/vProcess5"/>
    <dgm:cxn modelId="{D0DAA1A1-139D-2A45-A0E0-6EB462571227}" type="presParOf" srcId="{A3EA669C-ADEA-C844-A111-806736689922}" destId="{932EE7ED-87D1-744D-A40A-A05484282EBC}" srcOrd="0" destOrd="0" presId="urn:microsoft.com/office/officeart/2005/8/layout/vProcess5"/>
    <dgm:cxn modelId="{4627DCB3-6102-064B-ADC6-B5A8E12388C9}" type="presParOf" srcId="{A3EA669C-ADEA-C844-A111-806736689922}" destId="{C9E206EF-F3AF-AF44-A07E-922E35EA57E1}" srcOrd="1" destOrd="0" presId="urn:microsoft.com/office/officeart/2005/8/layout/vProcess5"/>
    <dgm:cxn modelId="{4C2554FD-9373-E547-8495-15C2914922F2}" type="presParOf" srcId="{A3EA669C-ADEA-C844-A111-806736689922}" destId="{C318DEF0-4964-5E48-8501-563DC141543B}" srcOrd="2" destOrd="0" presId="urn:microsoft.com/office/officeart/2005/8/layout/vProcess5"/>
    <dgm:cxn modelId="{DA4B1625-928E-F643-B0D9-7F65F2BD02C5}" type="presParOf" srcId="{A3EA669C-ADEA-C844-A111-806736689922}" destId="{83E324B5-E791-524C-937C-C5FCB7C90B12}" srcOrd="3" destOrd="0" presId="urn:microsoft.com/office/officeart/2005/8/layout/vProcess5"/>
    <dgm:cxn modelId="{8DA2F425-DF27-DD47-AFB2-D38595B04CB7}" type="presParOf" srcId="{A3EA669C-ADEA-C844-A111-806736689922}" destId="{4012EA79-4EF2-BA4A-9777-D529A986836C}" srcOrd="4" destOrd="0" presId="urn:microsoft.com/office/officeart/2005/8/layout/vProcess5"/>
    <dgm:cxn modelId="{067177CA-E2AA-144E-BB30-33A7C6A0D0EF}" type="presParOf" srcId="{A3EA669C-ADEA-C844-A111-806736689922}" destId="{FB4DE0C5-81DB-464B-914B-F342D399592F}" srcOrd="5" destOrd="0" presId="urn:microsoft.com/office/officeart/2005/8/layout/vProcess5"/>
    <dgm:cxn modelId="{08F5C7C3-95D0-E24F-A79D-558D319E305C}" type="presParOf" srcId="{A3EA669C-ADEA-C844-A111-806736689922}" destId="{179E62A4-3AAF-3744-A8E0-9E6D128B2C56}" srcOrd="6" destOrd="0" presId="urn:microsoft.com/office/officeart/2005/8/layout/vProcess5"/>
    <dgm:cxn modelId="{962FE9AF-A448-CB4E-8629-75C900C2407D}" type="presParOf" srcId="{A3EA669C-ADEA-C844-A111-806736689922}" destId="{BAE87E04-AE08-4F43-90F4-385D33B60C83}" srcOrd="7" destOrd="0" presId="urn:microsoft.com/office/officeart/2005/8/layout/vProcess5"/>
    <dgm:cxn modelId="{ECA3709E-B1DC-1C43-A484-0F83F6C26DF4}" type="presParOf" srcId="{A3EA669C-ADEA-C844-A111-806736689922}" destId="{7E86D2E0-05C5-E74D-9F61-BCA56385087B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A4FC5F0-3258-458D-B6C8-85F10AD5E063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2099392-AD9B-4213-A38C-2ED263DD0188}">
      <dgm:prSet/>
      <dgm:spPr/>
      <dgm:t>
        <a:bodyPr/>
        <a:lstStyle/>
        <a:p>
          <a:r>
            <a:rPr kumimoji="1" lang="en-US"/>
            <a:t>IBM</a:t>
          </a:r>
          <a:r>
            <a:rPr kumimoji="1" lang="zh-CN"/>
            <a:t> 遭遇反垄断调查</a:t>
          </a:r>
          <a:endParaRPr lang="en-US"/>
        </a:p>
      </dgm:t>
    </dgm:pt>
    <dgm:pt modelId="{B49BB63B-50B7-454F-96CC-5DC9766A8E3B}" type="parTrans" cxnId="{967CE5BF-A07F-4614-9D84-AF353B13C4A6}">
      <dgm:prSet/>
      <dgm:spPr/>
      <dgm:t>
        <a:bodyPr/>
        <a:lstStyle/>
        <a:p>
          <a:endParaRPr lang="en-US"/>
        </a:p>
      </dgm:t>
    </dgm:pt>
    <dgm:pt modelId="{6FB4B995-31A4-4048-9504-3D72EDE7AA83}" type="sibTrans" cxnId="{967CE5BF-A07F-4614-9D84-AF353B13C4A6}">
      <dgm:prSet/>
      <dgm:spPr/>
      <dgm:t>
        <a:bodyPr/>
        <a:lstStyle/>
        <a:p>
          <a:endParaRPr lang="en-US"/>
        </a:p>
      </dgm:t>
    </dgm:pt>
    <dgm:pt modelId="{E32DEDDF-6E3E-41BF-9D42-2D34E2F39079}">
      <dgm:prSet/>
      <dgm:spPr/>
      <dgm:t>
        <a:bodyPr/>
        <a:lstStyle/>
        <a:p>
          <a:r>
            <a:rPr kumimoji="1" lang="zh-CN"/>
            <a:t>关系型数据库</a:t>
          </a:r>
          <a:endParaRPr lang="en-US"/>
        </a:p>
      </dgm:t>
    </dgm:pt>
    <dgm:pt modelId="{EE749034-F075-429B-ABB8-259D8D69B0C8}" type="parTrans" cxnId="{CFF0EB38-9C3A-4789-BE80-3B1D62FB5A0C}">
      <dgm:prSet/>
      <dgm:spPr/>
      <dgm:t>
        <a:bodyPr/>
        <a:lstStyle/>
        <a:p>
          <a:endParaRPr lang="en-US"/>
        </a:p>
      </dgm:t>
    </dgm:pt>
    <dgm:pt modelId="{9FCCB5DE-2EA3-40DB-8912-89581B1412E8}" type="sibTrans" cxnId="{CFF0EB38-9C3A-4789-BE80-3B1D62FB5A0C}">
      <dgm:prSet/>
      <dgm:spPr/>
      <dgm:t>
        <a:bodyPr/>
        <a:lstStyle/>
        <a:p>
          <a:endParaRPr lang="en-US"/>
        </a:p>
      </dgm:t>
    </dgm:pt>
    <dgm:pt modelId="{AAEE974B-DE33-44E6-B0BF-480ED2CE8B73}">
      <dgm:prSet/>
      <dgm:spPr/>
      <dgm:t>
        <a:bodyPr/>
        <a:lstStyle/>
        <a:p>
          <a:r>
            <a:rPr kumimoji="1" lang="zh-CN"/>
            <a:t>纯软件公司</a:t>
          </a:r>
          <a:endParaRPr lang="en-US"/>
        </a:p>
      </dgm:t>
    </dgm:pt>
    <dgm:pt modelId="{02EB8E5D-8F3F-4156-928F-992DFC533817}" type="parTrans" cxnId="{A403AFFF-0AB5-4D81-9D96-08C9B3BE1E94}">
      <dgm:prSet/>
      <dgm:spPr/>
      <dgm:t>
        <a:bodyPr/>
        <a:lstStyle/>
        <a:p>
          <a:endParaRPr lang="en-US"/>
        </a:p>
      </dgm:t>
    </dgm:pt>
    <dgm:pt modelId="{797D7DA9-74FF-420E-B388-37F4D9F9678F}" type="sibTrans" cxnId="{A403AFFF-0AB5-4D81-9D96-08C9B3BE1E94}">
      <dgm:prSet/>
      <dgm:spPr/>
      <dgm:t>
        <a:bodyPr/>
        <a:lstStyle/>
        <a:p>
          <a:endParaRPr lang="en-US"/>
        </a:p>
      </dgm:t>
    </dgm:pt>
    <dgm:pt modelId="{6938A383-E277-6848-BD13-93E8CFA21FFA}" type="pres">
      <dgm:prSet presAssocID="{FA4FC5F0-3258-458D-B6C8-85F10AD5E063}" presName="linear" presStyleCnt="0">
        <dgm:presLayoutVars>
          <dgm:dir/>
          <dgm:animLvl val="lvl"/>
          <dgm:resizeHandles val="exact"/>
        </dgm:presLayoutVars>
      </dgm:prSet>
      <dgm:spPr/>
    </dgm:pt>
    <dgm:pt modelId="{C9F914B2-C7A8-AC46-9BF5-25299467F13A}" type="pres">
      <dgm:prSet presAssocID="{72099392-AD9B-4213-A38C-2ED263DD0188}" presName="parentLin" presStyleCnt="0"/>
      <dgm:spPr/>
    </dgm:pt>
    <dgm:pt modelId="{924B5271-5D51-7343-8D1D-B3C9CF608D3A}" type="pres">
      <dgm:prSet presAssocID="{72099392-AD9B-4213-A38C-2ED263DD0188}" presName="parentLeftMargin" presStyleLbl="node1" presStyleIdx="0" presStyleCnt="3"/>
      <dgm:spPr/>
    </dgm:pt>
    <dgm:pt modelId="{5B214CBD-B9C1-3A40-8F74-7AECFD45F4E9}" type="pres">
      <dgm:prSet presAssocID="{72099392-AD9B-4213-A38C-2ED263DD018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199D350-F142-C041-85F6-3EA83A9B51B5}" type="pres">
      <dgm:prSet presAssocID="{72099392-AD9B-4213-A38C-2ED263DD0188}" presName="negativeSpace" presStyleCnt="0"/>
      <dgm:spPr/>
    </dgm:pt>
    <dgm:pt modelId="{011CD03D-A8B3-944F-89C6-035B5284D78D}" type="pres">
      <dgm:prSet presAssocID="{72099392-AD9B-4213-A38C-2ED263DD0188}" presName="childText" presStyleLbl="conFgAcc1" presStyleIdx="0" presStyleCnt="3">
        <dgm:presLayoutVars>
          <dgm:bulletEnabled val="1"/>
        </dgm:presLayoutVars>
      </dgm:prSet>
      <dgm:spPr/>
    </dgm:pt>
    <dgm:pt modelId="{1E20AC0A-51C9-2745-A37A-E67E0C0161A6}" type="pres">
      <dgm:prSet presAssocID="{6FB4B995-31A4-4048-9504-3D72EDE7AA83}" presName="spaceBetweenRectangles" presStyleCnt="0"/>
      <dgm:spPr/>
    </dgm:pt>
    <dgm:pt modelId="{C05394B4-3756-4D4E-BDC2-F24F6BAB633C}" type="pres">
      <dgm:prSet presAssocID="{E32DEDDF-6E3E-41BF-9D42-2D34E2F39079}" presName="parentLin" presStyleCnt="0"/>
      <dgm:spPr/>
    </dgm:pt>
    <dgm:pt modelId="{01FE7877-CCEB-B249-BFF4-5CFAEAAC63CD}" type="pres">
      <dgm:prSet presAssocID="{E32DEDDF-6E3E-41BF-9D42-2D34E2F39079}" presName="parentLeftMargin" presStyleLbl="node1" presStyleIdx="0" presStyleCnt="3"/>
      <dgm:spPr/>
    </dgm:pt>
    <dgm:pt modelId="{21DF67CB-9BD9-5149-8EE8-55BDCD248C1F}" type="pres">
      <dgm:prSet presAssocID="{E32DEDDF-6E3E-41BF-9D42-2D34E2F3907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735BF91-FD1B-A246-9C4B-1249774102A4}" type="pres">
      <dgm:prSet presAssocID="{E32DEDDF-6E3E-41BF-9D42-2D34E2F39079}" presName="negativeSpace" presStyleCnt="0"/>
      <dgm:spPr/>
    </dgm:pt>
    <dgm:pt modelId="{3C6CA575-7DBC-6A41-BCB1-58E317E557C7}" type="pres">
      <dgm:prSet presAssocID="{E32DEDDF-6E3E-41BF-9D42-2D34E2F39079}" presName="childText" presStyleLbl="conFgAcc1" presStyleIdx="1" presStyleCnt="3">
        <dgm:presLayoutVars>
          <dgm:bulletEnabled val="1"/>
        </dgm:presLayoutVars>
      </dgm:prSet>
      <dgm:spPr/>
    </dgm:pt>
    <dgm:pt modelId="{781659E3-EC7D-0849-A402-A00CBA2068A1}" type="pres">
      <dgm:prSet presAssocID="{9FCCB5DE-2EA3-40DB-8912-89581B1412E8}" presName="spaceBetweenRectangles" presStyleCnt="0"/>
      <dgm:spPr/>
    </dgm:pt>
    <dgm:pt modelId="{0462C8D8-E49E-484F-8B69-460138CFD9C7}" type="pres">
      <dgm:prSet presAssocID="{AAEE974B-DE33-44E6-B0BF-480ED2CE8B73}" presName="parentLin" presStyleCnt="0"/>
      <dgm:spPr/>
    </dgm:pt>
    <dgm:pt modelId="{181B3628-7BAD-C840-BC4B-67E871D39286}" type="pres">
      <dgm:prSet presAssocID="{AAEE974B-DE33-44E6-B0BF-480ED2CE8B73}" presName="parentLeftMargin" presStyleLbl="node1" presStyleIdx="1" presStyleCnt="3"/>
      <dgm:spPr/>
    </dgm:pt>
    <dgm:pt modelId="{690F2700-50ED-4D47-BAB8-D2B14A37DD5F}" type="pres">
      <dgm:prSet presAssocID="{AAEE974B-DE33-44E6-B0BF-480ED2CE8B7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F51B071-FB6A-EA49-93B2-D492AD471AA4}" type="pres">
      <dgm:prSet presAssocID="{AAEE974B-DE33-44E6-B0BF-480ED2CE8B73}" presName="negativeSpace" presStyleCnt="0"/>
      <dgm:spPr/>
    </dgm:pt>
    <dgm:pt modelId="{DFBC2EE9-8135-4748-8BB5-C94B2F95EAF9}" type="pres">
      <dgm:prSet presAssocID="{AAEE974B-DE33-44E6-B0BF-480ED2CE8B73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DE52A2A-DE9C-E647-A68F-17905F3EFF4D}" type="presOf" srcId="{E32DEDDF-6E3E-41BF-9D42-2D34E2F39079}" destId="{01FE7877-CCEB-B249-BFF4-5CFAEAAC63CD}" srcOrd="0" destOrd="0" presId="urn:microsoft.com/office/officeart/2005/8/layout/list1"/>
    <dgm:cxn modelId="{CFF0EB38-9C3A-4789-BE80-3B1D62FB5A0C}" srcId="{FA4FC5F0-3258-458D-B6C8-85F10AD5E063}" destId="{E32DEDDF-6E3E-41BF-9D42-2D34E2F39079}" srcOrd="1" destOrd="0" parTransId="{EE749034-F075-429B-ABB8-259D8D69B0C8}" sibTransId="{9FCCB5DE-2EA3-40DB-8912-89581B1412E8}"/>
    <dgm:cxn modelId="{1C2BFB41-5A1F-DB49-963D-2BFBF7B3C658}" type="presOf" srcId="{AAEE974B-DE33-44E6-B0BF-480ED2CE8B73}" destId="{181B3628-7BAD-C840-BC4B-67E871D39286}" srcOrd="0" destOrd="0" presId="urn:microsoft.com/office/officeart/2005/8/layout/list1"/>
    <dgm:cxn modelId="{C901327A-63FE-5D44-98C2-DB393C690194}" type="presOf" srcId="{72099392-AD9B-4213-A38C-2ED263DD0188}" destId="{5B214CBD-B9C1-3A40-8F74-7AECFD45F4E9}" srcOrd="1" destOrd="0" presId="urn:microsoft.com/office/officeart/2005/8/layout/list1"/>
    <dgm:cxn modelId="{F6751A80-95D6-C34E-97F0-CE40DBA6AD5D}" type="presOf" srcId="{AAEE974B-DE33-44E6-B0BF-480ED2CE8B73}" destId="{690F2700-50ED-4D47-BAB8-D2B14A37DD5F}" srcOrd="1" destOrd="0" presId="urn:microsoft.com/office/officeart/2005/8/layout/list1"/>
    <dgm:cxn modelId="{A56A52A8-1D20-A24E-8EF3-E3FA3F163E61}" type="presOf" srcId="{72099392-AD9B-4213-A38C-2ED263DD0188}" destId="{924B5271-5D51-7343-8D1D-B3C9CF608D3A}" srcOrd="0" destOrd="0" presId="urn:microsoft.com/office/officeart/2005/8/layout/list1"/>
    <dgm:cxn modelId="{830AA4B6-CFDE-F748-99C9-033BE9F5894F}" type="presOf" srcId="{E32DEDDF-6E3E-41BF-9D42-2D34E2F39079}" destId="{21DF67CB-9BD9-5149-8EE8-55BDCD248C1F}" srcOrd="1" destOrd="0" presId="urn:microsoft.com/office/officeart/2005/8/layout/list1"/>
    <dgm:cxn modelId="{36A73ABE-113C-DF4A-A344-51C2C3C05CB0}" type="presOf" srcId="{FA4FC5F0-3258-458D-B6C8-85F10AD5E063}" destId="{6938A383-E277-6848-BD13-93E8CFA21FFA}" srcOrd="0" destOrd="0" presId="urn:microsoft.com/office/officeart/2005/8/layout/list1"/>
    <dgm:cxn modelId="{967CE5BF-A07F-4614-9D84-AF353B13C4A6}" srcId="{FA4FC5F0-3258-458D-B6C8-85F10AD5E063}" destId="{72099392-AD9B-4213-A38C-2ED263DD0188}" srcOrd="0" destOrd="0" parTransId="{B49BB63B-50B7-454F-96CC-5DC9766A8E3B}" sibTransId="{6FB4B995-31A4-4048-9504-3D72EDE7AA83}"/>
    <dgm:cxn modelId="{A403AFFF-0AB5-4D81-9D96-08C9B3BE1E94}" srcId="{FA4FC5F0-3258-458D-B6C8-85F10AD5E063}" destId="{AAEE974B-DE33-44E6-B0BF-480ED2CE8B73}" srcOrd="2" destOrd="0" parTransId="{02EB8E5D-8F3F-4156-928F-992DFC533817}" sibTransId="{797D7DA9-74FF-420E-B388-37F4D9F9678F}"/>
    <dgm:cxn modelId="{CE8905F3-0F5E-D347-8745-E54F37AF2E1B}" type="presParOf" srcId="{6938A383-E277-6848-BD13-93E8CFA21FFA}" destId="{C9F914B2-C7A8-AC46-9BF5-25299467F13A}" srcOrd="0" destOrd="0" presId="urn:microsoft.com/office/officeart/2005/8/layout/list1"/>
    <dgm:cxn modelId="{5EE4D499-DCC7-4A4E-B5F7-6E585860C765}" type="presParOf" srcId="{C9F914B2-C7A8-AC46-9BF5-25299467F13A}" destId="{924B5271-5D51-7343-8D1D-B3C9CF608D3A}" srcOrd="0" destOrd="0" presId="urn:microsoft.com/office/officeart/2005/8/layout/list1"/>
    <dgm:cxn modelId="{DED0C7FA-077B-CB40-A041-B4814D67B6A0}" type="presParOf" srcId="{C9F914B2-C7A8-AC46-9BF5-25299467F13A}" destId="{5B214CBD-B9C1-3A40-8F74-7AECFD45F4E9}" srcOrd="1" destOrd="0" presId="urn:microsoft.com/office/officeart/2005/8/layout/list1"/>
    <dgm:cxn modelId="{D1A3809A-78D0-524E-B541-743E43ACC12A}" type="presParOf" srcId="{6938A383-E277-6848-BD13-93E8CFA21FFA}" destId="{9199D350-F142-C041-85F6-3EA83A9B51B5}" srcOrd="1" destOrd="0" presId="urn:microsoft.com/office/officeart/2005/8/layout/list1"/>
    <dgm:cxn modelId="{12AF1138-4F08-404F-A542-87B50A3D49D7}" type="presParOf" srcId="{6938A383-E277-6848-BD13-93E8CFA21FFA}" destId="{011CD03D-A8B3-944F-89C6-035B5284D78D}" srcOrd="2" destOrd="0" presId="urn:microsoft.com/office/officeart/2005/8/layout/list1"/>
    <dgm:cxn modelId="{C761B74A-A387-B04E-BC0A-5940BEFC5A49}" type="presParOf" srcId="{6938A383-E277-6848-BD13-93E8CFA21FFA}" destId="{1E20AC0A-51C9-2745-A37A-E67E0C0161A6}" srcOrd="3" destOrd="0" presId="urn:microsoft.com/office/officeart/2005/8/layout/list1"/>
    <dgm:cxn modelId="{61722D95-D72C-4E42-AF47-2168DCEA3098}" type="presParOf" srcId="{6938A383-E277-6848-BD13-93E8CFA21FFA}" destId="{C05394B4-3756-4D4E-BDC2-F24F6BAB633C}" srcOrd="4" destOrd="0" presId="urn:microsoft.com/office/officeart/2005/8/layout/list1"/>
    <dgm:cxn modelId="{17257ACB-0596-A748-9AA1-0A62377E7D9B}" type="presParOf" srcId="{C05394B4-3756-4D4E-BDC2-F24F6BAB633C}" destId="{01FE7877-CCEB-B249-BFF4-5CFAEAAC63CD}" srcOrd="0" destOrd="0" presId="urn:microsoft.com/office/officeart/2005/8/layout/list1"/>
    <dgm:cxn modelId="{C2C610A4-358E-1A43-A9A9-0BDE3D40B256}" type="presParOf" srcId="{C05394B4-3756-4D4E-BDC2-F24F6BAB633C}" destId="{21DF67CB-9BD9-5149-8EE8-55BDCD248C1F}" srcOrd="1" destOrd="0" presId="urn:microsoft.com/office/officeart/2005/8/layout/list1"/>
    <dgm:cxn modelId="{0C4D62FA-524F-0140-9C46-EE498ED85A46}" type="presParOf" srcId="{6938A383-E277-6848-BD13-93E8CFA21FFA}" destId="{E735BF91-FD1B-A246-9C4B-1249774102A4}" srcOrd="5" destOrd="0" presId="urn:microsoft.com/office/officeart/2005/8/layout/list1"/>
    <dgm:cxn modelId="{4A60E293-91D5-EB47-BF44-7D2521015147}" type="presParOf" srcId="{6938A383-E277-6848-BD13-93E8CFA21FFA}" destId="{3C6CA575-7DBC-6A41-BCB1-58E317E557C7}" srcOrd="6" destOrd="0" presId="urn:microsoft.com/office/officeart/2005/8/layout/list1"/>
    <dgm:cxn modelId="{C44337DF-0653-B14F-9D6E-5F9BA8F8B8AE}" type="presParOf" srcId="{6938A383-E277-6848-BD13-93E8CFA21FFA}" destId="{781659E3-EC7D-0849-A402-A00CBA2068A1}" srcOrd="7" destOrd="0" presId="urn:microsoft.com/office/officeart/2005/8/layout/list1"/>
    <dgm:cxn modelId="{D5BCE0B9-9831-0249-B2C2-1EE42EA580E4}" type="presParOf" srcId="{6938A383-E277-6848-BD13-93E8CFA21FFA}" destId="{0462C8D8-E49E-484F-8B69-460138CFD9C7}" srcOrd="8" destOrd="0" presId="urn:microsoft.com/office/officeart/2005/8/layout/list1"/>
    <dgm:cxn modelId="{22C6D6C5-01E4-FF45-A25B-CA6278A7F325}" type="presParOf" srcId="{0462C8D8-E49E-484F-8B69-460138CFD9C7}" destId="{181B3628-7BAD-C840-BC4B-67E871D39286}" srcOrd="0" destOrd="0" presId="urn:microsoft.com/office/officeart/2005/8/layout/list1"/>
    <dgm:cxn modelId="{06CAC1FD-AA07-BD43-A339-CE6E72FC397E}" type="presParOf" srcId="{0462C8D8-E49E-484F-8B69-460138CFD9C7}" destId="{690F2700-50ED-4D47-BAB8-D2B14A37DD5F}" srcOrd="1" destOrd="0" presId="urn:microsoft.com/office/officeart/2005/8/layout/list1"/>
    <dgm:cxn modelId="{EA32086E-8BC8-7645-A058-D0E5960EC901}" type="presParOf" srcId="{6938A383-E277-6848-BD13-93E8CFA21FFA}" destId="{AF51B071-FB6A-EA49-93B2-D492AD471AA4}" srcOrd="9" destOrd="0" presId="urn:microsoft.com/office/officeart/2005/8/layout/list1"/>
    <dgm:cxn modelId="{65B14C40-0996-7947-97B4-E4910CF02776}" type="presParOf" srcId="{6938A383-E277-6848-BD13-93E8CFA21FFA}" destId="{DFBC2EE9-8135-4748-8BB5-C94B2F95EAF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4E685A4-AB74-4FE2-8D83-984C9BB5D7F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77124AE-8344-40D2-B8D9-E2E572511D0F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zh-CN"/>
            <a:t>分钱</a:t>
          </a:r>
          <a:endParaRPr lang="en-US"/>
        </a:p>
      </dgm:t>
    </dgm:pt>
    <dgm:pt modelId="{C1712409-D36E-4067-92BB-8C5D24756A28}" type="parTrans" cxnId="{4DA08BAD-6383-4D0E-B706-2A149BB5E9C4}">
      <dgm:prSet/>
      <dgm:spPr/>
      <dgm:t>
        <a:bodyPr/>
        <a:lstStyle/>
        <a:p>
          <a:endParaRPr lang="en-US"/>
        </a:p>
      </dgm:t>
    </dgm:pt>
    <dgm:pt modelId="{58450727-FAA2-49B0-A75C-73DFF04F7EF6}" type="sibTrans" cxnId="{4DA08BAD-6383-4D0E-B706-2A149BB5E9C4}">
      <dgm:prSet/>
      <dgm:spPr/>
      <dgm:t>
        <a:bodyPr/>
        <a:lstStyle/>
        <a:p>
          <a:endParaRPr lang="en-US"/>
        </a:p>
      </dgm:t>
    </dgm:pt>
    <dgm:pt modelId="{5A40A754-9ABE-43E8-9DFC-BF38D67B50B1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zh-CN"/>
            <a:t>无条件满足客户的需求</a:t>
          </a:r>
          <a:endParaRPr lang="en-US"/>
        </a:p>
      </dgm:t>
    </dgm:pt>
    <dgm:pt modelId="{D1647D5E-3C7B-4D73-97F8-898602AC84CC}" type="parTrans" cxnId="{BBB8F512-BE6B-497D-8630-41A319323497}">
      <dgm:prSet/>
      <dgm:spPr/>
      <dgm:t>
        <a:bodyPr/>
        <a:lstStyle/>
        <a:p>
          <a:endParaRPr lang="en-US"/>
        </a:p>
      </dgm:t>
    </dgm:pt>
    <dgm:pt modelId="{79D984DB-1BCD-4739-A62D-C9A9CEBC09EB}" type="sibTrans" cxnId="{BBB8F512-BE6B-497D-8630-41A319323497}">
      <dgm:prSet/>
      <dgm:spPr/>
      <dgm:t>
        <a:bodyPr/>
        <a:lstStyle/>
        <a:p>
          <a:endParaRPr lang="en-US"/>
        </a:p>
      </dgm:t>
    </dgm:pt>
    <dgm:pt modelId="{96C8FE19-DED1-43D9-87E6-9CEAD38E1029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zh-CN"/>
            <a:t>修改公司结构</a:t>
          </a:r>
          <a:endParaRPr lang="en-US"/>
        </a:p>
      </dgm:t>
    </dgm:pt>
    <dgm:pt modelId="{E9A05C17-41B3-459B-B057-4F8A4F4CE01D}" type="parTrans" cxnId="{17A5DC6A-3F9E-46B5-8E57-C59358EF33B8}">
      <dgm:prSet/>
      <dgm:spPr/>
      <dgm:t>
        <a:bodyPr/>
        <a:lstStyle/>
        <a:p>
          <a:endParaRPr lang="en-US"/>
        </a:p>
      </dgm:t>
    </dgm:pt>
    <dgm:pt modelId="{F3982157-AA3D-4574-81AB-40CE21A66EAB}" type="sibTrans" cxnId="{17A5DC6A-3F9E-46B5-8E57-C59358EF33B8}">
      <dgm:prSet/>
      <dgm:spPr/>
      <dgm:t>
        <a:bodyPr/>
        <a:lstStyle/>
        <a:p>
          <a:endParaRPr lang="en-US"/>
        </a:p>
      </dgm:t>
    </dgm:pt>
    <dgm:pt modelId="{9508DE98-1F36-41CD-A787-83EB6D6D0C09}" type="pres">
      <dgm:prSet presAssocID="{D4E685A4-AB74-4FE2-8D83-984C9BB5D7FF}" presName="root" presStyleCnt="0">
        <dgm:presLayoutVars>
          <dgm:dir/>
          <dgm:resizeHandles val="exact"/>
        </dgm:presLayoutVars>
      </dgm:prSet>
      <dgm:spPr/>
    </dgm:pt>
    <dgm:pt modelId="{E3EC0F8D-F0DB-4C9E-92C1-E8990CC0A870}" type="pres">
      <dgm:prSet presAssocID="{877124AE-8344-40D2-B8D9-E2E572511D0F}" presName="compNode" presStyleCnt="0"/>
      <dgm:spPr/>
    </dgm:pt>
    <dgm:pt modelId="{748D94C8-1333-4A55-AF8F-A00466A14536}" type="pres">
      <dgm:prSet presAssocID="{877124AE-8344-40D2-B8D9-E2E572511D0F}" presName="bgRect" presStyleLbl="bgShp" presStyleIdx="0" presStyleCnt="3"/>
      <dgm:spPr/>
    </dgm:pt>
    <dgm:pt modelId="{654A103F-EE26-4048-A398-1C06A373598C}" type="pres">
      <dgm:prSet presAssocID="{877124AE-8344-40D2-B8D9-E2E572511D0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钱"/>
        </a:ext>
      </dgm:extLst>
    </dgm:pt>
    <dgm:pt modelId="{4B2195EE-16CE-4BF3-8960-957AF8921CD3}" type="pres">
      <dgm:prSet presAssocID="{877124AE-8344-40D2-B8D9-E2E572511D0F}" presName="spaceRect" presStyleCnt="0"/>
      <dgm:spPr/>
    </dgm:pt>
    <dgm:pt modelId="{4A156976-DB02-45BC-B393-AA9D2BFD50A1}" type="pres">
      <dgm:prSet presAssocID="{877124AE-8344-40D2-B8D9-E2E572511D0F}" presName="parTx" presStyleLbl="revTx" presStyleIdx="0" presStyleCnt="3">
        <dgm:presLayoutVars>
          <dgm:chMax val="0"/>
          <dgm:chPref val="0"/>
        </dgm:presLayoutVars>
      </dgm:prSet>
      <dgm:spPr/>
    </dgm:pt>
    <dgm:pt modelId="{B5EAF12D-70D8-4326-8AB4-CA74BB59E62E}" type="pres">
      <dgm:prSet presAssocID="{58450727-FAA2-49B0-A75C-73DFF04F7EF6}" presName="sibTrans" presStyleCnt="0"/>
      <dgm:spPr/>
    </dgm:pt>
    <dgm:pt modelId="{D17C8241-F13E-4B19-B870-549D27EE22E6}" type="pres">
      <dgm:prSet presAssocID="{5A40A754-9ABE-43E8-9DFC-BF38D67B50B1}" presName="compNode" presStyleCnt="0"/>
      <dgm:spPr/>
    </dgm:pt>
    <dgm:pt modelId="{0E951758-4131-45B2-9DC6-EC057101B0F6}" type="pres">
      <dgm:prSet presAssocID="{5A40A754-9ABE-43E8-9DFC-BF38D67B50B1}" presName="bgRect" presStyleLbl="bgShp" presStyleIdx="1" presStyleCnt="3"/>
      <dgm:spPr/>
    </dgm:pt>
    <dgm:pt modelId="{A43D1132-D3E1-4B2D-9688-D44A91FA6A82}" type="pres">
      <dgm:prSet presAssocID="{5A40A754-9ABE-43E8-9DFC-BF38D67B50B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市场营销"/>
        </a:ext>
      </dgm:extLst>
    </dgm:pt>
    <dgm:pt modelId="{F56DDED3-68C4-48F4-8FCA-5978BEBB513E}" type="pres">
      <dgm:prSet presAssocID="{5A40A754-9ABE-43E8-9DFC-BF38D67B50B1}" presName="spaceRect" presStyleCnt="0"/>
      <dgm:spPr/>
    </dgm:pt>
    <dgm:pt modelId="{FBFEBDD0-E6A7-4FB9-BCED-DCC2E976A80D}" type="pres">
      <dgm:prSet presAssocID="{5A40A754-9ABE-43E8-9DFC-BF38D67B50B1}" presName="parTx" presStyleLbl="revTx" presStyleIdx="1" presStyleCnt="3">
        <dgm:presLayoutVars>
          <dgm:chMax val="0"/>
          <dgm:chPref val="0"/>
        </dgm:presLayoutVars>
      </dgm:prSet>
      <dgm:spPr/>
    </dgm:pt>
    <dgm:pt modelId="{DC5C3C42-FFB6-4E06-94AD-CA4AEFF67F65}" type="pres">
      <dgm:prSet presAssocID="{79D984DB-1BCD-4739-A62D-C9A9CEBC09EB}" presName="sibTrans" presStyleCnt="0"/>
      <dgm:spPr/>
    </dgm:pt>
    <dgm:pt modelId="{9A8610A9-6302-452F-953D-52B554539337}" type="pres">
      <dgm:prSet presAssocID="{96C8FE19-DED1-43D9-87E6-9CEAD38E1029}" presName="compNode" presStyleCnt="0"/>
      <dgm:spPr/>
    </dgm:pt>
    <dgm:pt modelId="{CFC62C7B-D8D6-4E8E-8062-62F21E4699DD}" type="pres">
      <dgm:prSet presAssocID="{96C8FE19-DED1-43D9-87E6-9CEAD38E1029}" presName="bgRect" presStyleLbl="bgShp" presStyleIdx="2" presStyleCnt="3"/>
      <dgm:spPr/>
    </dgm:pt>
    <dgm:pt modelId="{0D123F88-FD8E-4819-A387-19285A0927AD}" type="pres">
      <dgm:prSet presAssocID="{96C8FE19-DED1-43D9-87E6-9CEAD38E102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工厂"/>
        </a:ext>
      </dgm:extLst>
    </dgm:pt>
    <dgm:pt modelId="{0ABDF418-D400-4765-9EDF-7F3AECF6C89E}" type="pres">
      <dgm:prSet presAssocID="{96C8FE19-DED1-43D9-87E6-9CEAD38E1029}" presName="spaceRect" presStyleCnt="0"/>
      <dgm:spPr/>
    </dgm:pt>
    <dgm:pt modelId="{170DBBAA-8EF3-4D1D-893F-62AB72CE896F}" type="pres">
      <dgm:prSet presAssocID="{96C8FE19-DED1-43D9-87E6-9CEAD38E102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BB8F512-BE6B-497D-8630-41A319323497}" srcId="{D4E685A4-AB74-4FE2-8D83-984C9BB5D7FF}" destId="{5A40A754-9ABE-43E8-9DFC-BF38D67B50B1}" srcOrd="1" destOrd="0" parTransId="{D1647D5E-3C7B-4D73-97F8-898602AC84CC}" sibTransId="{79D984DB-1BCD-4739-A62D-C9A9CEBC09EB}"/>
    <dgm:cxn modelId="{94BDF43B-9200-4BC4-89E2-B08181E24253}" type="presOf" srcId="{D4E685A4-AB74-4FE2-8D83-984C9BB5D7FF}" destId="{9508DE98-1F36-41CD-A787-83EB6D6D0C09}" srcOrd="0" destOrd="0" presId="urn:microsoft.com/office/officeart/2018/2/layout/IconVerticalSolidList"/>
    <dgm:cxn modelId="{17A5DC6A-3F9E-46B5-8E57-C59358EF33B8}" srcId="{D4E685A4-AB74-4FE2-8D83-984C9BB5D7FF}" destId="{96C8FE19-DED1-43D9-87E6-9CEAD38E1029}" srcOrd="2" destOrd="0" parTransId="{E9A05C17-41B3-459B-B057-4F8A4F4CE01D}" sibTransId="{F3982157-AA3D-4574-81AB-40CE21A66EAB}"/>
    <dgm:cxn modelId="{4DA08BAD-6383-4D0E-B706-2A149BB5E9C4}" srcId="{D4E685A4-AB74-4FE2-8D83-984C9BB5D7FF}" destId="{877124AE-8344-40D2-B8D9-E2E572511D0F}" srcOrd="0" destOrd="0" parTransId="{C1712409-D36E-4067-92BB-8C5D24756A28}" sibTransId="{58450727-FAA2-49B0-A75C-73DFF04F7EF6}"/>
    <dgm:cxn modelId="{525D00B7-F1DB-47BA-9A83-EECCD8A3C8AC}" type="presOf" srcId="{877124AE-8344-40D2-B8D9-E2E572511D0F}" destId="{4A156976-DB02-45BC-B393-AA9D2BFD50A1}" srcOrd="0" destOrd="0" presId="urn:microsoft.com/office/officeart/2018/2/layout/IconVerticalSolidList"/>
    <dgm:cxn modelId="{F38A49E2-76BB-4974-8231-0301493739E8}" type="presOf" srcId="{5A40A754-9ABE-43E8-9DFC-BF38D67B50B1}" destId="{FBFEBDD0-E6A7-4FB9-BCED-DCC2E976A80D}" srcOrd="0" destOrd="0" presId="urn:microsoft.com/office/officeart/2018/2/layout/IconVerticalSolidList"/>
    <dgm:cxn modelId="{732759FC-3EAB-41B3-9C94-9AC7EF900BFD}" type="presOf" srcId="{96C8FE19-DED1-43D9-87E6-9CEAD38E1029}" destId="{170DBBAA-8EF3-4D1D-893F-62AB72CE896F}" srcOrd="0" destOrd="0" presId="urn:microsoft.com/office/officeart/2018/2/layout/IconVerticalSolidList"/>
    <dgm:cxn modelId="{F92851C9-9E34-4B39-97CE-1C3CF2024F37}" type="presParOf" srcId="{9508DE98-1F36-41CD-A787-83EB6D6D0C09}" destId="{E3EC0F8D-F0DB-4C9E-92C1-E8990CC0A870}" srcOrd="0" destOrd="0" presId="urn:microsoft.com/office/officeart/2018/2/layout/IconVerticalSolidList"/>
    <dgm:cxn modelId="{75B062DB-EB8E-4ECF-A926-2AF48CCCC6F6}" type="presParOf" srcId="{E3EC0F8D-F0DB-4C9E-92C1-E8990CC0A870}" destId="{748D94C8-1333-4A55-AF8F-A00466A14536}" srcOrd="0" destOrd="0" presId="urn:microsoft.com/office/officeart/2018/2/layout/IconVerticalSolidList"/>
    <dgm:cxn modelId="{64DAF8F8-82B1-40F3-9FDF-8F75091E748C}" type="presParOf" srcId="{E3EC0F8D-F0DB-4C9E-92C1-E8990CC0A870}" destId="{654A103F-EE26-4048-A398-1C06A373598C}" srcOrd="1" destOrd="0" presId="urn:microsoft.com/office/officeart/2018/2/layout/IconVerticalSolidList"/>
    <dgm:cxn modelId="{9355C806-FEA9-492F-9D9C-A423CB6634ED}" type="presParOf" srcId="{E3EC0F8D-F0DB-4C9E-92C1-E8990CC0A870}" destId="{4B2195EE-16CE-4BF3-8960-957AF8921CD3}" srcOrd="2" destOrd="0" presId="urn:microsoft.com/office/officeart/2018/2/layout/IconVerticalSolidList"/>
    <dgm:cxn modelId="{96907FA0-DF7D-4C65-8DD0-0C261FEC42FC}" type="presParOf" srcId="{E3EC0F8D-F0DB-4C9E-92C1-E8990CC0A870}" destId="{4A156976-DB02-45BC-B393-AA9D2BFD50A1}" srcOrd="3" destOrd="0" presId="urn:microsoft.com/office/officeart/2018/2/layout/IconVerticalSolidList"/>
    <dgm:cxn modelId="{8DE757F9-746A-4D86-B2BF-1EFD3B832684}" type="presParOf" srcId="{9508DE98-1F36-41CD-A787-83EB6D6D0C09}" destId="{B5EAF12D-70D8-4326-8AB4-CA74BB59E62E}" srcOrd="1" destOrd="0" presId="urn:microsoft.com/office/officeart/2018/2/layout/IconVerticalSolidList"/>
    <dgm:cxn modelId="{0293E802-B70F-4183-BD98-98822493E659}" type="presParOf" srcId="{9508DE98-1F36-41CD-A787-83EB6D6D0C09}" destId="{D17C8241-F13E-4B19-B870-549D27EE22E6}" srcOrd="2" destOrd="0" presId="urn:microsoft.com/office/officeart/2018/2/layout/IconVerticalSolidList"/>
    <dgm:cxn modelId="{DFC21C9F-45A0-4AB7-8447-47615A207A29}" type="presParOf" srcId="{D17C8241-F13E-4B19-B870-549D27EE22E6}" destId="{0E951758-4131-45B2-9DC6-EC057101B0F6}" srcOrd="0" destOrd="0" presId="urn:microsoft.com/office/officeart/2018/2/layout/IconVerticalSolidList"/>
    <dgm:cxn modelId="{1F95E907-EB74-40BA-B118-A0C1401BA922}" type="presParOf" srcId="{D17C8241-F13E-4B19-B870-549D27EE22E6}" destId="{A43D1132-D3E1-4B2D-9688-D44A91FA6A82}" srcOrd="1" destOrd="0" presId="urn:microsoft.com/office/officeart/2018/2/layout/IconVerticalSolidList"/>
    <dgm:cxn modelId="{D1CF54DB-F918-41FA-AB57-297F9C42E7D7}" type="presParOf" srcId="{D17C8241-F13E-4B19-B870-549D27EE22E6}" destId="{F56DDED3-68C4-48F4-8FCA-5978BEBB513E}" srcOrd="2" destOrd="0" presId="urn:microsoft.com/office/officeart/2018/2/layout/IconVerticalSolidList"/>
    <dgm:cxn modelId="{4189E63C-4E2A-4E50-9F1C-5F915D088C6E}" type="presParOf" srcId="{D17C8241-F13E-4B19-B870-549D27EE22E6}" destId="{FBFEBDD0-E6A7-4FB9-BCED-DCC2E976A80D}" srcOrd="3" destOrd="0" presId="urn:microsoft.com/office/officeart/2018/2/layout/IconVerticalSolidList"/>
    <dgm:cxn modelId="{71A79BA0-9574-4792-A9E1-BCCE6F7A25EC}" type="presParOf" srcId="{9508DE98-1F36-41CD-A787-83EB6D6D0C09}" destId="{DC5C3C42-FFB6-4E06-94AD-CA4AEFF67F65}" srcOrd="3" destOrd="0" presId="urn:microsoft.com/office/officeart/2018/2/layout/IconVerticalSolidList"/>
    <dgm:cxn modelId="{050FC91A-1632-499B-9D0F-54F97D08D9A8}" type="presParOf" srcId="{9508DE98-1F36-41CD-A787-83EB6D6D0C09}" destId="{9A8610A9-6302-452F-953D-52B554539337}" srcOrd="4" destOrd="0" presId="urn:microsoft.com/office/officeart/2018/2/layout/IconVerticalSolidList"/>
    <dgm:cxn modelId="{C17ECB5C-2893-4463-9013-45B84CB866FE}" type="presParOf" srcId="{9A8610A9-6302-452F-953D-52B554539337}" destId="{CFC62C7B-D8D6-4E8E-8062-62F21E4699DD}" srcOrd="0" destOrd="0" presId="urn:microsoft.com/office/officeart/2018/2/layout/IconVerticalSolidList"/>
    <dgm:cxn modelId="{0C6709D4-F453-4E5B-8C57-CF04E97D9C08}" type="presParOf" srcId="{9A8610A9-6302-452F-953D-52B554539337}" destId="{0D123F88-FD8E-4819-A387-19285A0927AD}" srcOrd="1" destOrd="0" presId="urn:microsoft.com/office/officeart/2018/2/layout/IconVerticalSolidList"/>
    <dgm:cxn modelId="{8D8DAA40-FE53-47CF-8EA5-B4E44A9D8613}" type="presParOf" srcId="{9A8610A9-6302-452F-953D-52B554539337}" destId="{0ABDF418-D400-4765-9EDF-7F3AECF6C89E}" srcOrd="2" destOrd="0" presId="urn:microsoft.com/office/officeart/2018/2/layout/IconVerticalSolidList"/>
    <dgm:cxn modelId="{88305AAE-5A20-4CB7-953A-6C40551E65B2}" type="presParOf" srcId="{9A8610A9-6302-452F-953D-52B554539337}" destId="{170DBBAA-8EF3-4D1D-893F-62AB72CE896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643D76-FE89-D14E-ADA1-1AA1BA40ECD0}">
      <dsp:nvSpPr>
        <dsp:cNvPr id="0" name=""/>
        <dsp:cNvSpPr/>
      </dsp:nvSpPr>
      <dsp:spPr>
        <a:xfrm>
          <a:off x="0" y="971316"/>
          <a:ext cx="6364224" cy="161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D2B6E0-218D-6541-99B5-8BC78FA9EE9B}">
      <dsp:nvSpPr>
        <dsp:cNvPr id="0" name=""/>
        <dsp:cNvSpPr/>
      </dsp:nvSpPr>
      <dsp:spPr>
        <a:xfrm>
          <a:off x="318211" y="26675"/>
          <a:ext cx="4454956" cy="1889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387" tIns="0" rIns="168387" bIns="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6400" kern="1200"/>
            <a:t>内因</a:t>
          </a:r>
          <a:endParaRPr lang="en-US" sz="6400" kern="1200"/>
        </a:p>
      </dsp:txBody>
      <dsp:txXfrm>
        <a:off x="410438" y="118902"/>
        <a:ext cx="4270502" cy="1704826"/>
      </dsp:txXfrm>
    </dsp:sp>
    <dsp:sp modelId="{8851ED35-0757-024D-9FCA-D81F0883D56A}">
      <dsp:nvSpPr>
        <dsp:cNvPr id="0" name=""/>
        <dsp:cNvSpPr/>
      </dsp:nvSpPr>
      <dsp:spPr>
        <a:xfrm>
          <a:off x="0" y="3874356"/>
          <a:ext cx="6364224" cy="161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503519"/>
              <a:satOff val="-187"/>
              <a:lumOff val="568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FF522A-23C4-EB42-B61D-B9FE6B3D0B4A}">
      <dsp:nvSpPr>
        <dsp:cNvPr id="0" name=""/>
        <dsp:cNvSpPr/>
      </dsp:nvSpPr>
      <dsp:spPr>
        <a:xfrm>
          <a:off x="318211" y="2929716"/>
          <a:ext cx="4454956" cy="1889280"/>
        </a:xfrm>
        <a:prstGeom prst="roundRect">
          <a:avLst/>
        </a:prstGeom>
        <a:solidFill>
          <a:schemeClr val="accent2">
            <a:hueOff val="-1503519"/>
            <a:satOff val="-187"/>
            <a:lumOff val="568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387" tIns="0" rIns="168387" bIns="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6400" kern="1200"/>
            <a:t>外因</a:t>
          </a:r>
          <a:endParaRPr lang="en-US" sz="6400" kern="1200"/>
        </a:p>
      </dsp:txBody>
      <dsp:txXfrm>
        <a:off x="410438" y="3021943"/>
        <a:ext cx="4270502" cy="170482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20A238-3005-C44A-A3C7-FA52C5ECF08F}">
      <dsp:nvSpPr>
        <dsp:cNvPr id="0" name=""/>
        <dsp:cNvSpPr/>
      </dsp:nvSpPr>
      <dsp:spPr>
        <a:xfrm>
          <a:off x="1261931" y="376504"/>
          <a:ext cx="4685385" cy="4685385"/>
        </a:xfrm>
        <a:prstGeom prst="pie">
          <a:avLst>
            <a:gd name="adj1" fmla="val 16200000"/>
            <a:gd name="adj2" fmla="val 18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5600" kern="1200" dirty="0"/>
            <a:t>开放</a:t>
          </a:r>
          <a:endParaRPr lang="en-US" sz="5600" kern="1200" dirty="0"/>
        </a:p>
      </dsp:txBody>
      <dsp:txXfrm>
        <a:off x="3809330" y="1241069"/>
        <a:ext cx="1589684" cy="1561795"/>
      </dsp:txXfrm>
    </dsp:sp>
    <dsp:sp modelId="{5FC03F13-3DA6-1C44-AAAB-EDF76229673D}">
      <dsp:nvSpPr>
        <dsp:cNvPr id="0" name=""/>
        <dsp:cNvSpPr/>
      </dsp:nvSpPr>
      <dsp:spPr>
        <a:xfrm>
          <a:off x="1020410" y="515950"/>
          <a:ext cx="4685385" cy="4685385"/>
        </a:xfrm>
        <a:prstGeom prst="pie">
          <a:avLst>
            <a:gd name="adj1" fmla="val 1800000"/>
            <a:gd name="adj2" fmla="val 90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5600" kern="1200"/>
            <a:t>免费</a:t>
          </a:r>
          <a:endParaRPr lang="en-US" sz="5600" kern="1200"/>
        </a:p>
      </dsp:txBody>
      <dsp:txXfrm>
        <a:off x="2303314" y="3472205"/>
        <a:ext cx="2119579" cy="1450238"/>
      </dsp:txXfrm>
    </dsp:sp>
    <dsp:sp modelId="{5ABFF316-FF61-E04C-BDC0-418863F0AE09}">
      <dsp:nvSpPr>
        <dsp:cNvPr id="0" name=""/>
        <dsp:cNvSpPr/>
      </dsp:nvSpPr>
      <dsp:spPr>
        <a:xfrm>
          <a:off x="1020410" y="515950"/>
          <a:ext cx="4685385" cy="4685385"/>
        </a:xfrm>
        <a:prstGeom prst="pie">
          <a:avLst>
            <a:gd name="adj1" fmla="val 9000000"/>
            <a:gd name="adj2" fmla="val 162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5600" kern="1200"/>
            <a:t>盈利</a:t>
          </a:r>
          <a:endParaRPr lang="en-US" sz="5600" kern="1200"/>
        </a:p>
      </dsp:txBody>
      <dsp:txXfrm>
        <a:off x="1522416" y="1436293"/>
        <a:ext cx="1589684" cy="156179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8310C5-A2FA-4626-91AE-B73E15F5CC68}">
      <dsp:nvSpPr>
        <dsp:cNvPr id="0" name=""/>
        <dsp:cNvSpPr/>
      </dsp:nvSpPr>
      <dsp:spPr>
        <a:xfrm>
          <a:off x="2040228" y="467711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B7FFC7-310E-4AB6-BFA9-1960B6462450}">
      <dsp:nvSpPr>
        <dsp:cNvPr id="0" name=""/>
        <dsp:cNvSpPr/>
      </dsp:nvSpPr>
      <dsp:spPr>
        <a:xfrm>
          <a:off x="2508228" y="935711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A0A02C-BBA2-44A6-916F-D12AB0E85276}">
      <dsp:nvSpPr>
        <dsp:cNvPr id="0" name=""/>
        <dsp:cNvSpPr/>
      </dsp:nvSpPr>
      <dsp:spPr>
        <a:xfrm>
          <a:off x="1338228" y="334771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zh-CN" sz="4000" kern="1200"/>
            <a:t>用户免费访问</a:t>
          </a:r>
          <a:endParaRPr lang="en-US" sz="4000" kern="1200"/>
        </a:p>
      </dsp:txBody>
      <dsp:txXfrm>
        <a:off x="1338228" y="3347712"/>
        <a:ext cx="3600000" cy="720000"/>
      </dsp:txXfrm>
    </dsp:sp>
    <dsp:sp modelId="{0C2723BD-D9B2-4573-B525-4EF1C5A368E7}">
      <dsp:nvSpPr>
        <dsp:cNvPr id="0" name=""/>
        <dsp:cNvSpPr/>
      </dsp:nvSpPr>
      <dsp:spPr>
        <a:xfrm>
          <a:off x="6270228" y="467711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A00A17-E024-41E6-9073-25A5BA38A36E}">
      <dsp:nvSpPr>
        <dsp:cNvPr id="0" name=""/>
        <dsp:cNvSpPr/>
      </dsp:nvSpPr>
      <dsp:spPr>
        <a:xfrm>
          <a:off x="6738228" y="935711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2DC3EE-AD13-4114-8929-3FA6DAE5CBEE}">
      <dsp:nvSpPr>
        <dsp:cNvPr id="0" name=""/>
        <dsp:cNvSpPr/>
      </dsp:nvSpPr>
      <dsp:spPr>
        <a:xfrm>
          <a:off x="5568228" y="334771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zh-CN" sz="4000" kern="1200"/>
            <a:t>广告商付费露脸</a:t>
          </a:r>
          <a:endParaRPr lang="en-US" sz="4000" kern="1200"/>
        </a:p>
      </dsp:txBody>
      <dsp:txXfrm>
        <a:off x="5568228" y="3347712"/>
        <a:ext cx="3600000" cy="7200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CE7178-3CF5-BB40-91EC-99670C1C6E00}">
      <dsp:nvSpPr>
        <dsp:cNvPr id="0" name=""/>
        <dsp:cNvSpPr/>
      </dsp:nvSpPr>
      <dsp:spPr>
        <a:xfrm>
          <a:off x="1691805" y="2477770"/>
          <a:ext cx="337997" cy="3633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8998" y="0"/>
              </a:lnTo>
              <a:lnTo>
                <a:pt x="168998" y="363347"/>
              </a:lnTo>
              <a:lnTo>
                <a:pt x="337997" y="363347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B3320E-A574-8643-9597-E61DECE6D79D}">
      <dsp:nvSpPr>
        <dsp:cNvPr id="0" name=""/>
        <dsp:cNvSpPr/>
      </dsp:nvSpPr>
      <dsp:spPr>
        <a:xfrm>
          <a:off x="1691805" y="2114423"/>
          <a:ext cx="337997" cy="363347"/>
        </a:xfrm>
        <a:custGeom>
          <a:avLst/>
          <a:gdLst/>
          <a:ahLst/>
          <a:cxnLst/>
          <a:rect l="0" t="0" r="0" b="0"/>
          <a:pathLst>
            <a:path>
              <a:moveTo>
                <a:pt x="0" y="363347"/>
              </a:moveTo>
              <a:lnTo>
                <a:pt x="168998" y="363347"/>
              </a:lnTo>
              <a:lnTo>
                <a:pt x="168998" y="0"/>
              </a:lnTo>
              <a:lnTo>
                <a:pt x="337997" y="0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5DAC76-6162-CD45-83B4-4A22CBD94F13}">
      <dsp:nvSpPr>
        <dsp:cNvPr id="0" name=""/>
        <dsp:cNvSpPr/>
      </dsp:nvSpPr>
      <dsp:spPr>
        <a:xfrm>
          <a:off x="1817" y="39963"/>
          <a:ext cx="1689988" cy="51544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1500" kern="1200" dirty="0"/>
            <a:t>温克夫斯兄弟</a:t>
          </a:r>
          <a:endParaRPr lang="en-US" sz="1500" kern="1200" dirty="0"/>
        </a:p>
      </dsp:txBody>
      <dsp:txXfrm>
        <a:off x="1817" y="39963"/>
        <a:ext cx="1689988" cy="515446"/>
      </dsp:txXfrm>
    </dsp:sp>
    <dsp:sp modelId="{81B50289-192A-F74B-8598-136AE8D4FEF7}">
      <dsp:nvSpPr>
        <dsp:cNvPr id="0" name=""/>
        <dsp:cNvSpPr/>
      </dsp:nvSpPr>
      <dsp:spPr>
        <a:xfrm>
          <a:off x="1817" y="766657"/>
          <a:ext cx="1689988" cy="51544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The Facebook</a:t>
          </a:r>
          <a:endParaRPr lang="en-US" sz="1500" kern="1200"/>
        </a:p>
      </dsp:txBody>
      <dsp:txXfrm>
        <a:off x="1817" y="766657"/>
        <a:ext cx="1689988" cy="515446"/>
      </dsp:txXfrm>
    </dsp:sp>
    <dsp:sp modelId="{E48F7CBA-ED32-8341-A559-6C0D89A037A9}">
      <dsp:nvSpPr>
        <dsp:cNvPr id="0" name=""/>
        <dsp:cNvSpPr/>
      </dsp:nvSpPr>
      <dsp:spPr>
        <a:xfrm>
          <a:off x="1817" y="1493352"/>
          <a:ext cx="1689988" cy="51544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500" b="1" i="0" kern="1200"/>
            <a:t>沙弗利</a:t>
          </a:r>
          <a:endParaRPr lang="en-US" sz="1500" kern="1200"/>
        </a:p>
      </dsp:txBody>
      <dsp:txXfrm>
        <a:off x="1817" y="1493352"/>
        <a:ext cx="1689988" cy="515446"/>
      </dsp:txXfrm>
    </dsp:sp>
    <dsp:sp modelId="{6A6F4672-AE4E-E940-9E18-6ED54027D31E}">
      <dsp:nvSpPr>
        <dsp:cNvPr id="0" name=""/>
        <dsp:cNvSpPr/>
      </dsp:nvSpPr>
      <dsp:spPr>
        <a:xfrm>
          <a:off x="1817" y="2220047"/>
          <a:ext cx="1689988" cy="51544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1500" kern="1200"/>
            <a:t>肖恩 帕克</a:t>
          </a:r>
          <a:endParaRPr lang="en-US" sz="1500" kern="1200"/>
        </a:p>
      </dsp:txBody>
      <dsp:txXfrm>
        <a:off x="1817" y="2220047"/>
        <a:ext cx="1689988" cy="515446"/>
      </dsp:txXfrm>
    </dsp:sp>
    <dsp:sp modelId="{2ACCA47A-AB04-664D-876C-DAD0E4126E33}">
      <dsp:nvSpPr>
        <dsp:cNvPr id="0" name=""/>
        <dsp:cNvSpPr/>
      </dsp:nvSpPr>
      <dsp:spPr>
        <a:xfrm>
          <a:off x="2029802" y="1856700"/>
          <a:ext cx="1689988" cy="51544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1500" kern="1200"/>
            <a:t>到硅谷去</a:t>
          </a:r>
          <a:endParaRPr lang="en-US" sz="1500" kern="1200"/>
        </a:p>
      </dsp:txBody>
      <dsp:txXfrm>
        <a:off x="2029802" y="1856700"/>
        <a:ext cx="1689988" cy="515446"/>
      </dsp:txXfrm>
    </dsp:sp>
    <dsp:sp modelId="{DE3BC7CC-8077-1D49-BE3C-6EFF92DD0E83}">
      <dsp:nvSpPr>
        <dsp:cNvPr id="0" name=""/>
        <dsp:cNvSpPr/>
      </dsp:nvSpPr>
      <dsp:spPr>
        <a:xfrm>
          <a:off x="2029802" y="2583395"/>
          <a:ext cx="1689988" cy="51544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1500" kern="1200"/>
            <a:t>把 </a:t>
          </a:r>
          <a:r>
            <a:rPr kumimoji="1" lang="en-US" sz="1500" kern="1200"/>
            <a:t>`The Facebook` </a:t>
          </a:r>
          <a:r>
            <a:rPr kumimoji="1" lang="zh-CN" sz="1500" kern="1200"/>
            <a:t>改为 </a:t>
          </a:r>
          <a:r>
            <a:rPr kumimoji="1" lang="en-US" sz="1500" kern="1200"/>
            <a:t>`Facebook`</a:t>
          </a:r>
          <a:endParaRPr lang="en-US" sz="1500" kern="1200"/>
        </a:p>
      </dsp:txBody>
      <dsp:txXfrm>
        <a:off x="2029802" y="2583395"/>
        <a:ext cx="1689988" cy="515446"/>
      </dsp:txXfrm>
    </dsp:sp>
    <dsp:sp modelId="{35CB83FC-915D-4C4D-B294-7B9E4E133364}">
      <dsp:nvSpPr>
        <dsp:cNvPr id="0" name=""/>
        <dsp:cNvSpPr/>
      </dsp:nvSpPr>
      <dsp:spPr>
        <a:xfrm>
          <a:off x="1817" y="2946742"/>
          <a:ext cx="1689988" cy="51544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1500" kern="1200"/>
            <a:t>彼得</a:t>
          </a:r>
          <a:r>
            <a:rPr kumimoji="1" lang="en-US" sz="1500" kern="1200"/>
            <a:t>·</a:t>
          </a:r>
          <a:r>
            <a:rPr kumimoji="1" lang="zh-CN" sz="1500" kern="1200"/>
            <a:t>蒂尔</a:t>
          </a:r>
          <a:endParaRPr lang="en-US" sz="1500" kern="1200"/>
        </a:p>
      </dsp:txBody>
      <dsp:txXfrm>
        <a:off x="1817" y="2946742"/>
        <a:ext cx="1689988" cy="5154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2373B6-B5C8-45C8-944C-A2C449CBCC3C}">
      <dsp:nvSpPr>
        <dsp:cNvPr id="0" name=""/>
        <dsp:cNvSpPr/>
      </dsp:nvSpPr>
      <dsp:spPr>
        <a:xfrm>
          <a:off x="674477" y="670211"/>
          <a:ext cx="1887187" cy="18871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5B7F9F-A21E-4CD6-A4D7-237D8716303E}">
      <dsp:nvSpPr>
        <dsp:cNvPr id="0" name=""/>
        <dsp:cNvSpPr/>
      </dsp:nvSpPr>
      <dsp:spPr>
        <a:xfrm>
          <a:off x="1076665" y="1072399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4C6530-B221-4D17-8BC0-55084DBD450E}">
      <dsp:nvSpPr>
        <dsp:cNvPr id="0" name=""/>
        <dsp:cNvSpPr/>
      </dsp:nvSpPr>
      <dsp:spPr>
        <a:xfrm>
          <a:off x="71196" y="314521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zh-CN" sz="2000" kern="1200"/>
            <a:t>从事电信服务业务的 </a:t>
          </a:r>
          <a:r>
            <a:rPr kumimoji="1" lang="en-US" sz="2000" kern="1200"/>
            <a:t>AT&amp;T</a:t>
          </a:r>
          <a:r>
            <a:rPr kumimoji="1" lang="zh-CN" sz="2000" kern="1200"/>
            <a:t> 公司</a:t>
          </a:r>
          <a:endParaRPr lang="en-US" sz="2000" kern="1200"/>
        </a:p>
      </dsp:txBody>
      <dsp:txXfrm>
        <a:off x="71196" y="3145212"/>
        <a:ext cx="3093750" cy="720000"/>
      </dsp:txXfrm>
    </dsp:sp>
    <dsp:sp modelId="{1F623905-6B36-408E-B634-3D086CCD05ED}">
      <dsp:nvSpPr>
        <dsp:cNvPr id="0" name=""/>
        <dsp:cNvSpPr/>
      </dsp:nvSpPr>
      <dsp:spPr>
        <a:xfrm>
          <a:off x="4309634" y="670211"/>
          <a:ext cx="1887187" cy="18871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D65442-67F5-4C87-BAE5-7A305433DE13}">
      <dsp:nvSpPr>
        <dsp:cNvPr id="0" name=""/>
        <dsp:cNvSpPr/>
      </dsp:nvSpPr>
      <dsp:spPr>
        <a:xfrm>
          <a:off x="4711821" y="1072399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3D1180-C668-447C-966E-0D34D8E42BCD}">
      <dsp:nvSpPr>
        <dsp:cNvPr id="0" name=""/>
        <dsp:cNvSpPr/>
      </dsp:nvSpPr>
      <dsp:spPr>
        <a:xfrm>
          <a:off x="3706353" y="314521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zh-CN" sz="2000" kern="1200"/>
            <a:t>从事设备制造业的 </a:t>
          </a:r>
          <a:br>
            <a:rPr kumimoji="1" lang="en-US" altLang="zh-CN" sz="2000" kern="1200"/>
          </a:br>
          <a:r>
            <a:rPr kumimoji="1" lang="zh-CN" sz="2000" kern="1200"/>
            <a:t>朗讯公司</a:t>
          </a:r>
          <a:endParaRPr lang="en-US" sz="2000" kern="1200"/>
        </a:p>
      </dsp:txBody>
      <dsp:txXfrm>
        <a:off x="3706353" y="3145212"/>
        <a:ext cx="3093750" cy="720000"/>
      </dsp:txXfrm>
    </dsp:sp>
    <dsp:sp modelId="{91F5BD73-3A7C-4D81-A017-F0F95CC7BD8A}">
      <dsp:nvSpPr>
        <dsp:cNvPr id="0" name=""/>
        <dsp:cNvSpPr/>
      </dsp:nvSpPr>
      <dsp:spPr>
        <a:xfrm>
          <a:off x="7944790" y="670211"/>
          <a:ext cx="1887187" cy="18871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9A2B09-FEA9-495C-988F-49D631183DA1}">
      <dsp:nvSpPr>
        <dsp:cNvPr id="0" name=""/>
        <dsp:cNvSpPr/>
      </dsp:nvSpPr>
      <dsp:spPr>
        <a:xfrm>
          <a:off x="8346978" y="1072399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6AD0B0-731D-414F-AE5D-02C12F5F3B67}">
      <dsp:nvSpPr>
        <dsp:cNvPr id="0" name=""/>
        <dsp:cNvSpPr/>
      </dsp:nvSpPr>
      <dsp:spPr>
        <a:xfrm>
          <a:off x="7341509" y="314521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zh-CN" sz="2000" kern="1200"/>
            <a:t>从事计算机业务的 </a:t>
          </a:r>
          <a:br>
            <a:rPr kumimoji="1" lang="en-US" altLang="zh-CN" sz="2000" kern="1200"/>
          </a:br>
          <a:r>
            <a:rPr kumimoji="1" lang="en-US" sz="2000" kern="1200"/>
            <a:t>NCR</a:t>
          </a:r>
          <a:r>
            <a:rPr kumimoji="1" lang="zh-CN" sz="2000" kern="1200"/>
            <a:t> 公司</a:t>
          </a:r>
          <a:endParaRPr lang="en-US" sz="2000" kern="1200"/>
        </a:p>
      </dsp:txBody>
      <dsp:txXfrm>
        <a:off x="7341509" y="3145212"/>
        <a:ext cx="30937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1337D-CE67-45E5-A554-101DFB00889E}">
      <dsp:nvSpPr>
        <dsp:cNvPr id="0" name=""/>
        <dsp:cNvSpPr/>
      </dsp:nvSpPr>
      <dsp:spPr>
        <a:xfrm>
          <a:off x="2040228" y="492472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76F238-EA48-4F3E-8C1A-355B9A847C20}">
      <dsp:nvSpPr>
        <dsp:cNvPr id="0" name=""/>
        <dsp:cNvSpPr/>
      </dsp:nvSpPr>
      <dsp:spPr>
        <a:xfrm>
          <a:off x="2508228" y="960472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FA0370-05F8-4BC7-8967-3004DB77F711}">
      <dsp:nvSpPr>
        <dsp:cNvPr id="0" name=""/>
        <dsp:cNvSpPr/>
      </dsp:nvSpPr>
      <dsp:spPr>
        <a:xfrm>
          <a:off x="1338228" y="3372473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89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zh-CN" sz="3800" kern="1200"/>
            <a:t>复杂指令集 </a:t>
          </a:r>
          <a:r>
            <a:rPr kumimoji="1" lang="en-US" sz="3800" kern="1200"/>
            <a:t>CISC</a:t>
          </a:r>
          <a:endParaRPr lang="en-US" sz="3800" kern="1200"/>
        </a:p>
      </dsp:txBody>
      <dsp:txXfrm>
        <a:off x="1338228" y="3372473"/>
        <a:ext cx="3600000" cy="720000"/>
      </dsp:txXfrm>
    </dsp:sp>
    <dsp:sp modelId="{DADD26C0-6C49-4E57-86C4-5372D1907D9B}">
      <dsp:nvSpPr>
        <dsp:cNvPr id="0" name=""/>
        <dsp:cNvSpPr/>
      </dsp:nvSpPr>
      <dsp:spPr>
        <a:xfrm>
          <a:off x="6270228" y="492472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E70CBA-1ECB-41E8-948F-C3B3802654BC}">
      <dsp:nvSpPr>
        <dsp:cNvPr id="0" name=""/>
        <dsp:cNvSpPr/>
      </dsp:nvSpPr>
      <dsp:spPr>
        <a:xfrm>
          <a:off x="6738228" y="960472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5899F8-AD9E-47C8-A6F0-1191C26C75FD}">
      <dsp:nvSpPr>
        <dsp:cNvPr id="0" name=""/>
        <dsp:cNvSpPr/>
      </dsp:nvSpPr>
      <dsp:spPr>
        <a:xfrm>
          <a:off x="5568228" y="3372473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89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zh-CN" sz="3800" kern="1200"/>
            <a:t>精简指令集 </a:t>
          </a:r>
          <a:r>
            <a:rPr kumimoji="1" lang="en-US" sz="3800" kern="1200"/>
            <a:t>RISC</a:t>
          </a:r>
          <a:endParaRPr lang="en-US" sz="3800" kern="1200"/>
        </a:p>
      </dsp:txBody>
      <dsp:txXfrm>
        <a:off x="5568228" y="3372473"/>
        <a:ext cx="36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A33524-C52E-4443-A7A1-EFB4452F7274}">
      <dsp:nvSpPr>
        <dsp:cNvPr id="0" name=""/>
        <dsp:cNvSpPr/>
      </dsp:nvSpPr>
      <dsp:spPr>
        <a:xfrm>
          <a:off x="0" y="0"/>
          <a:ext cx="5790438" cy="166237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200" kern="1200"/>
            <a:t>兑现对苹果的承诺，为苹果开发了三个应用程序</a:t>
          </a:r>
          <a:endParaRPr lang="en-US" sz="2200" kern="1200"/>
        </a:p>
      </dsp:txBody>
      <dsp:txXfrm>
        <a:off x="48689" y="48689"/>
        <a:ext cx="3996602" cy="1565001"/>
      </dsp:txXfrm>
    </dsp:sp>
    <dsp:sp modelId="{AA70B55F-7890-FB4D-9EE1-C10F85089B68}">
      <dsp:nvSpPr>
        <dsp:cNvPr id="0" name=""/>
        <dsp:cNvSpPr/>
      </dsp:nvSpPr>
      <dsp:spPr>
        <a:xfrm>
          <a:off x="510920" y="1939442"/>
          <a:ext cx="5790438" cy="1662379"/>
        </a:xfrm>
        <a:prstGeom prst="roundRect">
          <a:avLst>
            <a:gd name="adj" fmla="val 10000"/>
          </a:avLst>
        </a:prstGeom>
        <a:solidFill>
          <a:schemeClr val="accent2">
            <a:hueOff val="-751760"/>
            <a:satOff val="-94"/>
            <a:lumOff val="2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200" kern="1200"/>
            <a:t>和 </a:t>
          </a:r>
          <a:r>
            <a:rPr lang="en-US" sz="2200" kern="1200"/>
            <a:t>IBM </a:t>
          </a:r>
          <a:r>
            <a:rPr lang="zh-CN" sz="2200" kern="1200"/>
            <a:t>合作，一起开发新的操作系统 </a:t>
          </a:r>
          <a:r>
            <a:rPr lang="en-US" sz="2200" kern="1200"/>
            <a:t>OS/2</a:t>
          </a:r>
        </a:p>
      </dsp:txBody>
      <dsp:txXfrm>
        <a:off x="559609" y="1988131"/>
        <a:ext cx="4101592" cy="1565001"/>
      </dsp:txXfrm>
    </dsp:sp>
    <dsp:sp modelId="{E86156D6-9597-AE49-91CD-D16EE05403EF}">
      <dsp:nvSpPr>
        <dsp:cNvPr id="0" name=""/>
        <dsp:cNvSpPr/>
      </dsp:nvSpPr>
      <dsp:spPr>
        <a:xfrm>
          <a:off x="1021841" y="3878884"/>
          <a:ext cx="5790438" cy="1662379"/>
        </a:xfrm>
        <a:prstGeom prst="roundRect">
          <a:avLst>
            <a:gd name="adj" fmla="val 10000"/>
          </a:avLst>
        </a:prstGeom>
        <a:solidFill>
          <a:schemeClr val="accent2">
            <a:hueOff val="-1503519"/>
            <a:satOff val="-187"/>
            <a:lumOff val="568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200" kern="1200"/>
            <a:t>低调的学习苹果，悄悄的开发 </a:t>
          </a:r>
          <a:r>
            <a:rPr lang="en-US" sz="2200" kern="1200"/>
            <a:t>windows</a:t>
          </a:r>
          <a:br>
            <a:rPr lang="en-US" sz="2200" kern="1200"/>
          </a:br>
          <a:br>
            <a:rPr lang="en-US" sz="2200" kern="1200"/>
          </a:br>
          <a:endParaRPr lang="en-US" sz="2200" kern="1200"/>
        </a:p>
      </dsp:txBody>
      <dsp:txXfrm>
        <a:off x="1070530" y="3927573"/>
        <a:ext cx="4101592" cy="1565001"/>
      </dsp:txXfrm>
    </dsp:sp>
    <dsp:sp modelId="{71A1793F-BF3F-0940-AE0D-54CCD1036904}">
      <dsp:nvSpPr>
        <dsp:cNvPr id="0" name=""/>
        <dsp:cNvSpPr/>
      </dsp:nvSpPr>
      <dsp:spPr>
        <a:xfrm>
          <a:off x="4709891" y="1260637"/>
          <a:ext cx="1080546" cy="108054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953014" y="1260637"/>
        <a:ext cx="594300" cy="813111"/>
      </dsp:txXfrm>
    </dsp:sp>
    <dsp:sp modelId="{925D2CA0-38D1-0A42-942C-37A9916B42D6}">
      <dsp:nvSpPr>
        <dsp:cNvPr id="0" name=""/>
        <dsp:cNvSpPr/>
      </dsp:nvSpPr>
      <dsp:spPr>
        <a:xfrm>
          <a:off x="5220812" y="3188997"/>
          <a:ext cx="1080546" cy="108054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659906"/>
            <a:satOff val="1136"/>
            <a:lumOff val="142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659906"/>
              <a:satOff val="1136"/>
              <a:lumOff val="14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463935" y="3188997"/>
        <a:ext cx="594300" cy="81311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C50058-28C1-F441-8192-AF734BE5FBF2}">
      <dsp:nvSpPr>
        <dsp:cNvPr id="0" name=""/>
        <dsp:cNvSpPr/>
      </dsp:nvSpPr>
      <dsp:spPr>
        <a:xfrm>
          <a:off x="590" y="1773226"/>
          <a:ext cx="3026735" cy="196737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免费</a:t>
          </a:r>
          <a:endParaRPr lang="en-US" sz="6500" kern="1200" dirty="0"/>
        </a:p>
      </dsp:txBody>
      <dsp:txXfrm>
        <a:off x="96629" y="1869265"/>
        <a:ext cx="2834657" cy="1775300"/>
      </dsp:txXfrm>
    </dsp:sp>
    <dsp:sp modelId="{6AAB43B9-2C93-824E-9AC7-A01EF3320CEA}">
      <dsp:nvSpPr>
        <dsp:cNvPr id="0" name=""/>
        <dsp:cNvSpPr/>
      </dsp:nvSpPr>
      <dsp:spPr>
        <a:xfrm>
          <a:off x="1513958" y="1088762"/>
          <a:ext cx="3336306" cy="3336306"/>
        </a:xfrm>
        <a:custGeom>
          <a:avLst/>
          <a:gdLst/>
          <a:ahLst/>
          <a:cxnLst/>
          <a:rect l="0" t="0" r="0" b="0"/>
          <a:pathLst>
            <a:path>
              <a:moveTo>
                <a:pt x="336964" y="662832"/>
              </a:moveTo>
              <a:arcTo wR="1668153" hR="1668153" stAng="13023618" swAng="6352764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3256CA-A55F-CE49-9179-D5756AD45175}">
      <dsp:nvSpPr>
        <dsp:cNvPr id="0" name=""/>
        <dsp:cNvSpPr/>
      </dsp:nvSpPr>
      <dsp:spPr>
        <a:xfrm>
          <a:off x="3336897" y="1773226"/>
          <a:ext cx="3026735" cy="1967378"/>
        </a:xfrm>
        <a:prstGeom prst="roundRect">
          <a:avLst/>
        </a:prstGeom>
        <a:solidFill>
          <a:schemeClr val="accent2">
            <a:hueOff val="-1503519"/>
            <a:satOff val="-187"/>
            <a:lumOff val="568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合作</a:t>
          </a:r>
          <a:endParaRPr lang="en-US" sz="6500" kern="1200" dirty="0"/>
        </a:p>
      </dsp:txBody>
      <dsp:txXfrm>
        <a:off x="3432936" y="1869265"/>
        <a:ext cx="2834657" cy="1775300"/>
      </dsp:txXfrm>
    </dsp:sp>
    <dsp:sp modelId="{1C427472-8994-9044-AEE6-41C1EF7CA0AF}">
      <dsp:nvSpPr>
        <dsp:cNvPr id="0" name=""/>
        <dsp:cNvSpPr/>
      </dsp:nvSpPr>
      <dsp:spPr>
        <a:xfrm>
          <a:off x="1513958" y="1088762"/>
          <a:ext cx="3336306" cy="3336306"/>
        </a:xfrm>
        <a:custGeom>
          <a:avLst/>
          <a:gdLst/>
          <a:ahLst/>
          <a:cxnLst/>
          <a:rect l="0" t="0" r="0" b="0"/>
          <a:pathLst>
            <a:path>
              <a:moveTo>
                <a:pt x="2999342" y="2673474"/>
              </a:moveTo>
              <a:arcTo wR="1668153" hR="1668153" stAng="2223618" swAng="6352764"/>
            </a:path>
          </a:pathLst>
        </a:custGeom>
        <a:noFill/>
        <a:ln w="6350" cap="flat" cmpd="sng" algn="ctr">
          <a:solidFill>
            <a:schemeClr val="accent2">
              <a:hueOff val="-1503519"/>
              <a:satOff val="-187"/>
              <a:lumOff val="568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E940D-523C-CF44-85FD-CCA8E54749D0}">
      <dsp:nvSpPr>
        <dsp:cNvPr id="0" name=""/>
        <dsp:cNvSpPr/>
      </dsp:nvSpPr>
      <dsp:spPr>
        <a:xfrm>
          <a:off x="2053" y="864825"/>
          <a:ext cx="4379788" cy="262787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6500" kern="1200"/>
            <a:t>抄袭</a:t>
          </a:r>
          <a:endParaRPr lang="en-US" sz="6500" kern="1200"/>
        </a:p>
      </dsp:txBody>
      <dsp:txXfrm>
        <a:off x="79021" y="941793"/>
        <a:ext cx="4225852" cy="2473937"/>
      </dsp:txXfrm>
    </dsp:sp>
    <dsp:sp modelId="{1692522D-56AD-C043-B246-F91E92AED69C}">
      <dsp:nvSpPr>
        <dsp:cNvPr id="0" name=""/>
        <dsp:cNvSpPr/>
      </dsp:nvSpPr>
      <dsp:spPr>
        <a:xfrm>
          <a:off x="4819821" y="1635668"/>
          <a:ext cx="928515" cy="10861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/>
        </a:p>
      </dsp:txBody>
      <dsp:txXfrm>
        <a:off x="4819821" y="1852905"/>
        <a:ext cx="649961" cy="651713"/>
      </dsp:txXfrm>
    </dsp:sp>
    <dsp:sp modelId="{B1192E80-207B-9249-A5A0-34DB3F0B3FD3}">
      <dsp:nvSpPr>
        <dsp:cNvPr id="0" name=""/>
        <dsp:cNvSpPr/>
      </dsp:nvSpPr>
      <dsp:spPr>
        <a:xfrm>
          <a:off x="6133757" y="864825"/>
          <a:ext cx="4379788" cy="26278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6500" kern="1200"/>
            <a:t>免费</a:t>
          </a:r>
          <a:endParaRPr lang="en-US" sz="6500" kern="1200"/>
        </a:p>
      </dsp:txBody>
      <dsp:txXfrm>
        <a:off x="6210725" y="941793"/>
        <a:ext cx="4225852" cy="247393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E206EF-F3AF-AF44-A07E-922E35EA57E1}">
      <dsp:nvSpPr>
        <dsp:cNvPr id="0" name=""/>
        <dsp:cNvSpPr/>
      </dsp:nvSpPr>
      <dsp:spPr>
        <a:xfrm>
          <a:off x="0" y="0"/>
          <a:ext cx="5409590" cy="165414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2300" kern="1200"/>
            <a:t>苹果创建之初，开发的 麦金托什 是它的第一个发展期</a:t>
          </a:r>
          <a:endParaRPr lang="en-US" sz="2300" kern="1200"/>
        </a:p>
      </dsp:txBody>
      <dsp:txXfrm>
        <a:off x="48448" y="48448"/>
        <a:ext cx="3624634" cy="1557253"/>
      </dsp:txXfrm>
    </dsp:sp>
    <dsp:sp modelId="{C318DEF0-4964-5E48-8501-563DC141543B}">
      <dsp:nvSpPr>
        <dsp:cNvPr id="0" name=""/>
        <dsp:cNvSpPr/>
      </dsp:nvSpPr>
      <dsp:spPr>
        <a:xfrm>
          <a:off x="477316" y="1929841"/>
          <a:ext cx="5409590" cy="1654149"/>
        </a:xfrm>
        <a:prstGeom prst="roundRect">
          <a:avLst>
            <a:gd name="adj" fmla="val 10000"/>
          </a:avLst>
        </a:prstGeom>
        <a:solidFill>
          <a:schemeClr val="accent2">
            <a:hueOff val="-751760"/>
            <a:satOff val="-94"/>
            <a:lumOff val="2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2300" kern="1200"/>
            <a:t>乔布斯离开苹果的 </a:t>
          </a:r>
          <a:r>
            <a:rPr kumimoji="1" lang="en-US" sz="2300" kern="1200"/>
            <a:t>10</a:t>
          </a:r>
          <a:r>
            <a:rPr kumimoji="1" lang="zh-CN" sz="2300" kern="1200"/>
            <a:t>几年间</a:t>
          </a:r>
          <a:r>
            <a:rPr kumimoji="1" lang="en-US" sz="2300" kern="1200"/>
            <a:t> </a:t>
          </a:r>
          <a:r>
            <a:rPr kumimoji="1" lang="zh-CN" sz="2300" kern="1200"/>
            <a:t>苹果公司几乎到了被人遗忘的地步</a:t>
          </a:r>
          <a:endParaRPr lang="en-US" sz="2300" kern="1200"/>
        </a:p>
      </dsp:txBody>
      <dsp:txXfrm>
        <a:off x="525764" y="1978289"/>
        <a:ext cx="3760180" cy="1557253"/>
      </dsp:txXfrm>
    </dsp:sp>
    <dsp:sp modelId="{83E324B5-E791-524C-937C-C5FCB7C90B12}">
      <dsp:nvSpPr>
        <dsp:cNvPr id="0" name=""/>
        <dsp:cNvSpPr/>
      </dsp:nvSpPr>
      <dsp:spPr>
        <a:xfrm>
          <a:off x="954633" y="3859682"/>
          <a:ext cx="5409590" cy="1654149"/>
        </a:xfrm>
        <a:prstGeom prst="roundRect">
          <a:avLst>
            <a:gd name="adj" fmla="val 10000"/>
          </a:avLst>
        </a:prstGeom>
        <a:solidFill>
          <a:schemeClr val="accent2">
            <a:hueOff val="-1503519"/>
            <a:satOff val="-187"/>
            <a:lumOff val="568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2300" kern="1200"/>
            <a:t>直到乔布斯再次归来，苹果得到了再生和升华，并在乔布斯生命的最后达到了辉煌</a:t>
          </a:r>
          <a:endParaRPr lang="en-US" sz="2300" kern="1200"/>
        </a:p>
      </dsp:txBody>
      <dsp:txXfrm>
        <a:off x="1003081" y="3908130"/>
        <a:ext cx="3760180" cy="1557253"/>
      </dsp:txXfrm>
    </dsp:sp>
    <dsp:sp modelId="{4012EA79-4EF2-BA4A-9777-D529A986836C}">
      <dsp:nvSpPr>
        <dsp:cNvPr id="0" name=""/>
        <dsp:cNvSpPr/>
      </dsp:nvSpPr>
      <dsp:spPr>
        <a:xfrm>
          <a:off x="4334393" y="1254396"/>
          <a:ext cx="1075197" cy="107519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576312" y="1254396"/>
        <a:ext cx="591359" cy="809086"/>
      </dsp:txXfrm>
    </dsp:sp>
    <dsp:sp modelId="{FB4DE0C5-81DB-464B-914B-F342D399592F}">
      <dsp:nvSpPr>
        <dsp:cNvPr id="0" name=""/>
        <dsp:cNvSpPr/>
      </dsp:nvSpPr>
      <dsp:spPr>
        <a:xfrm>
          <a:off x="4811709" y="3173210"/>
          <a:ext cx="1075197" cy="107519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659906"/>
            <a:satOff val="1136"/>
            <a:lumOff val="142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659906"/>
              <a:satOff val="1136"/>
              <a:lumOff val="14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053628" y="3173210"/>
        <a:ext cx="591359" cy="80908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1CD03D-A8B3-944F-89C6-035B5284D78D}">
      <dsp:nvSpPr>
        <dsp:cNvPr id="0" name=""/>
        <dsp:cNvSpPr/>
      </dsp:nvSpPr>
      <dsp:spPr>
        <a:xfrm>
          <a:off x="0" y="986616"/>
          <a:ext cx="6364224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214CBD-B9C1-3A40-8F74-7AECFD45F4E9}">
      <dsp:nvSpPr>
        <dsp:cNvPr id="0" name=""/>
        <dsp:cNvSpPr/>
      </dsp:nvSpPr>
      <dsp:spPr>
        <a:xfrm>
          <a:off x="318211" y="470015"/>
          <a:ext cx="4454956" cy="1033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387" tIns="0" rIns="168387" bIns="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3500" kern="1200"/>
            <a:t>IBM</a:t>
          </a:r>
          <a:r>
            <a:rPr kumimoji="1" lang="zh-CN" sz="3500" kern="1200"/>
            <a:t> 遭遇反垄断调查</a:t>
          </a:r>
          <a:endParaRPr lang="en-US" sz="3500" kern="1200"/>
        </a:p>
      </dsp:txBody>
      <dsp:txXfrm>
        <a:off x="368648" y="520452"/>
        <a:ext cx="4354082" cy="932326"/>
      </dsp:txXfrm>
    </dsp:sp>
    <dsp:sp modelId="{3C6CA575-7DBC-6A41-BCB1-58E317E557C7}">
      <dsp:nvSpPr>
        <dsp:cNvPr id="0" name=""/>
        <dsp:cNvSpPr/>
      </dsp:nvSpPr>
      <dsp:spPr>
        <a:xfrm>
          <a:off x="0" y="2574216"/>
          <a:ext cx="6364224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51760"/>
              <a:satOff val="-94"/>
              <a:lumOff val="2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DF67CB-9BD9-5149-8EE8-55BDCD248C1F}">
      <dsp:nvSpPr>
        <dsp:cNvPr id="0" name=""/>
        <dsp:cNvSpPr/>
      </dsp:nvSpPr>
      <dsp:spPr>
        <a:xfrm>
          <a:off x="318211" y="2057616"/>
          <a:ext cx="4454956" cy="1033200"/>
        </a:xfrm>
        <a:prstGeom prst="roundRect">
          <a:avLst/>
        </a:prstGeom>
        <a:solidFill>
          <a:schemeClr val="accent2">
            <a:hueOff val="-751760"/>
            <a:satOff val="-94"/>
            <a:lumOff val="2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387" tIns="0" rIns="168387" bIns="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3500" kern="1200"/>
            <a:t>关系型数据库</a:t>
          </a:r>
          <a:endParaRPr lang="en-US" sz="3500" kern="1200"/>
        </a:p>
      </dsp:txBody>
      <dsp:txXfrm>
        <a:off x="368648" y="2108053"/>
        <a:ext cx="4354082" cy="932326"/>
      </dsp:txXfrm>
    </dsp:sp>
    <dsp:sp modelId="{DFBC2EE9-8135-4748-8BB5-C94B2F95EAF9}">
      <dsp:nvSpPr>
        <dsp:cNvPr id="0" name=""/>
        <dsp:cNvSpPr/>
      </dsp:nvSpPr>
      <dsp:spPr>
        <a:xfrm>
          <a:off x="0" y="4161816"/>
          <a:ext cx="6364224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503519"/>
              <a:satOff val="-187"/>
              <a:lumOff val="568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0F2700-50ED-4D47-BAB8-D2B14A37DD5F}">
      <dsp:nvSpPr>
        <dsp:cNvPr id="0" name=""/>
        <dsp:cNvSpPr/>
      </dsp:nvSpPr>
      <dsp:spPr>
        <a:xfrm>
          <a:off x="318211" y="3645216"/>
          <a:ext cx="4454956" cy="1033200"/>
        </a:xfrm>
        <a:prstGeom prst="roundRect">
          <a:avLst/>
        </a:prstGeom>
        <a:solidFill>
          <a:schemeClr val="accent2">
            <a:hueOff val="-1503519"/>
            <a:satOff val="-187"/>
            <a:lumOff val="568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387" tIns="0" rIns="168387" bIns="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3500" kern="1200"/>
            <a:t>纯软件公司</a:t>
          </a:r>
          <a:endParaRPr lang="en-US" sz="3500" kern="1200"/>
        </a:p>
      </dsp:txBody>
      <dsp:txXfrm>
        <a:off x="368648" y="3695653"/>
        <a:ext cx="4354082" cy="93232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8D94C8-1333-4A55-AF8F-A00466A14536}">
      <dsp:nvSpPr>
        <dsp:cNvPr id="0" name=""/>
        <dsp:cNvSpPr/>
      </dsp:nvSpPr>
      <dsp:spPr>
        <a:xfrm>
          <a:off x="0" y="473"/>
          <a:ext cx="10506456" cy="110742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4A103F-EE26-4048-A398-1C06A373598C}">
      <dsp:nvSpPr>
        <dsp:cNvPr id="0" name=""/>
        <dsp:cNvSpPr/>
      </dsp:nvSpPr>
      <dsp:spPr>
        <a:xfrm>
          <a:off x="334997" y="249644"/>
          <a:ext cx="609085" cy="6090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156976-DB02-45BC-B393-AA9D2BFD50A1}">
      <dsp:nvSpPr>
        <dsp:cNvPr id="0" name=""/>
        <dsp:cNvSpPr/>
      </dsp:nvSpPr>
      <dsp:spPr>
        <a:xfrm>
          <a:off x="1279080" y="473"/>
          <a:ext cx="9227375" cy="1107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03" tIns="117203" rIns="117203" bIns="11720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2500" kern="1200"/>
            <a:t>分钱</a:t>
          </a:r>
          <a:endParaRPr lang="en-US" sz="2500" kern="1200"/>
        </a:p>
      </dsp:txBody>
      <dsp:txXfrm>
        <a:off x="1279080" y="473"/>
        <a:ext cx="9227375" cy="1107428"/>
      </dsp:txXfrm>
    </dsp:sp>
    <dsp:sp modelId="{0E951758-4131-45B2-9DC6-EC057101B0F6}">
      <dsp:nvSpPr>
        <dsp:cNvPr id="0" name=""/>
        <dsp:cNvSpPr/>
      </dsp:nvSpPr>
      <dsp:spPr>
        <a:xfrm>
          <a:off x="0" y="1384759"/>
          <a:ext cx="10506456" cy="110742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3D1132-D3E1-4B2D-9688-D44A91FA6A82}">
      <dsp:nvSpPr>
        <dsp:cNvPr id="0" name=""/>
        <dsp:cNvSpPr/>
      </dsp:nvSpPr>
      <dsp:spPr>
        <a:xfrm>
          <a:off x="334997" y="1633931"/>
          <a:ext cx="609085" cy="6090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FEBDD0-E6A7-4FB9-BCED-DCC2E976A80D}">
      <dsp:nvSpPr>
        <dsp:cNvPr id="0" name=""/>
        <dsp:cNvSpPr/>
      </dsp:nvSpPr>
      <dsp:spPr>
        <a:xfrm>
          <a:off x="1279080" y="1384759"/>
          <a:ext cx="9227375" cy="1107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03" tIns="117203" rIns="117203" bIns="11720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2500" kern="1200"/>
            <a:t>无条件满足客户的需求</a:t>
          </a:r>
          <a:endParaRPr lang="en-US" sz="2500" kern="1200"/>
        </a:p>
      </dsp:txBody>
      <dsp:txXfrm>
        <a:off x="1279080" y="1384759"/>
        <a:ext cx="9227375" cy="1107428"/>
      </dsp:txXfrm>
    </dsp:sp>
    <dsp:sp modelId="{CFC62C7B-D8D6-4E8E-8062-62F21E4699DD}">
      <dsp:nvSpPr>
        <dsp:cNvPr id="0" name=""/>
        <dsp:cNvSpPr/>
      </dsp:nvSpPr>
      <dsp:spPr>
        <a:xfrm>
          <a:off x="0" y="2769045"/>
          <a:ext cx="10506456" cy="110742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123F88-FD8E-4819-A387-19285A0927AD}">
      <dsp:nvSpPr>
        <dsp:cNvPr id="0" name=""/>
        <dsp:cNvSpPr/>
      </dsp:nvSpPr>
      <dsp:spPr>
        <a:xfrm>
          <a:off x="334997" y="3018217"/>
          <a:ext cx="609085" cy="6090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0DBBAA-8EF3-4D1D-893F-62AB72CE896F}">
      <dsp:nvSpPr>
        <dsp:cNvPr id="0" name=""/>
        <dsp:cNvSpPr/>
      </dsp:nvSpPr>
      <dsp:spPr>
        <a:xfrm>
          <a:off x="1279080" y="2769045"/>
          <a:ext cx="9227375" cy="1107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03" tIns="117203" rIns="117203" bIns="11720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2500" kern="1200"/>
            <a:t>修改公司结构</a:t>
          </a:r>
          <a:endParaRPr lang="en-US" sz="2500" kern="1200"/>
        </a:p>
      </dsp:txBody>
      <dsp:txXfrm>
        <a:off x="1279080" y="2769045"/>
        <a:ext cx="9227375" cy="11074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A738F2-AA1B-834F-AEA0-78195ED4FBDC}" type="datetimeFigureOut">
              <a:rPr kumimoji="1" lang="zh-CN" altLang="en-US" smtClean="0"/>
              <a:t>2023/2/15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98F4B-8ABC-5C4B-9BD6-DCB0B51665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8782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98F4B-8ABC-5C4B-9BD6-DCB0B516656D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0514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98F4B-8ABC-5C4B-9BD6-DCB0B516656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7103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98F4B-8ABC-5C4B-9BD6-DCB0B516656D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4775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/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8800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90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39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84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86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55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12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394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875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2/15/23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6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22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2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919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14" r:id="rId6"/>
    <p:sldLayoutId id="2147483809" r:id="rId7"/>
    <p:sldLayoutId id="2147483810" r:id="rId8"/>
    <p:sldLayoutId id="2147483811" r:id="rId9"/>
    <p:sldLayoutId id="2147483813" r:id="rId10"/>
    <p:sldLayoutId id="2147483812" r:id="rId11"/>
  </p:sldLayoutIdLst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400" kern="1200" spc="1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600" kern="1200" spc="1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200" kern="1200" spc="1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1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1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1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baike.baidu.com/item/%E5%85%8B%E5%8A%B3%E5%BE%B7%C2%B7%E8%89%BE%E5%B0%94%E4%BC%8D%E5%BE%B7%C2%B7%E9%A6%99%E5%86%9C/10588593?fromModule=lemma_inlink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image" Target="../media/image67.png"/><Relationship Id="rId7" Type="http://schemas.openxmlformats.org/officeDocument/2006/relationships/diagramQuickStyle" Target="../diagrams/quickStyle12.xml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2.xml"/><Relationship Id="rId11" Type="http://schemas.openxmlformats.org/officeDocument/2006/relationships/image" Target="../media/image70.jpeg"/><Relationship Id="rId5" Type="http://schemas.openxmlformats.org/officeDocument/2006/relationships/diagramData" Target="../diagrams/data12.xml"/><Relationship Id="rId10" Type="http://schemas.openxmlformats.org/officeDocument/2006/relationships/image" Target="../media/image69.jpeg"/><Relationship Id="rId4" Type="http://schemas.openxmlformats.org/officeDocument/2006/relationships/image" Target="../media/image68.jpeg"/><Relationship Id="rId9" Type="http://schemas.microsoft.com/office/2007/relationships/diagramDrawing" Target="../diagrams/drawing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A4374D-F270-4C02-88D7-B751FD9BD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Rectangle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3" descr="蓝粉混合漆">
            <a:extLst>
              <a:ext uri="{FF2B5EF4-FFF2-40B4-BE49-F238E27FC236}">
                <a16:creationId xmlns:a16="http://schemas.microsoft.com/office/drawing/2014/main" id="{607B960F-9CAE-CF6F-E6B7-DE9E6708E6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t="1573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1" name="Rectangle 12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5AA04D1-376A-2E41-A16E-D983A7F943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4988" y="1442172"/>
            <a:ext cx="8582025" cy="2177328"/>
          </a:xfrm>
        </p:spPr>
        <p:txBody>
          <a:bodyPr anchor="ctr">
            <a:normAutofit/>
          </a:bodyPr>
          <a:lstStyle/>
          <a:p>
            <a:pPr algn="ctr"/>
            <a:r>
              <a:rPr kumimoji="1" lang="zh-CN" altLang="en-US" sz="7200" dirty="0"/>
              <a:t>浪潮之巅</a:t>
            </a:r>
          </a:p>
        </p:txBody>
      </p:sp>
      <p:sp>
        <p:nvSpPr>
          <p:cNvPr id="22" name="Rectangle: Rounded Corners 14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F6A9F6A-157F-A046-AAB2-B088CD55A8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6988" y="3962400"/>
            <a:ext cx="7058025" cy="581025"/>
          </a:xfrm>
        </p:spPr>
        <p:txBody>
          <a:bodyPr anchor="ctr">
            <a:normAutofit fontScale="92500" lnSpcReduction="20000"/>
          </a:bodyPr>
          <a:lstStyle/>
          <a:p>
            <a:pPr algn="ctr"/>
            <a:r>
              <a:rPr kumimoji="1" lang="en-US" altLang="zh-CN" dirty="0">
                <a:solidFill>
                  <a:srgbClr val="FFFFFF"/>
                </a:solidFill>
              </a:rPr>
              <a:t>IT</a:t>
            </a:r>
            <a:r>
              <a:rPr kumimoji="1" lang="zh-CN" altLang="en-US" dirty="0">
                <a:solidFill>
                  <a:srgbClr val="FFFFFF"/>
                </a:solidFill>
              </a:rPr>
              <a:t> 人必读书籍</a:t>
            </a:r>
          </a:p>
        </p:txBody>
      </p:sp>
    </p:spTree>
    <p:extLst>
      <p:ext uri="{BB962C8B-B14F-4D97-AF65-F5344CB8AC3E}">
        <p14:creationId xmlns:p14="http://schemas.microsoft.com/office/powerpoint/2010/main" val="2309739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Rectangle 309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96" name="Rectangle 309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98" name="Rectangle 3097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BM第二季度净利润14亿美元，同比下降46%_手机新浪网">
            <a:extLst>
              <a:ext uri="{FF2B5EF4-FFF2-40B4-BE49-F238E27FC236}">
                <a16:creationId xmlns:a16="http://schemas.microsoft.com/office/drawing/2014/main" id="{43052B9A-300E-824D-ADDD-3A02B7B564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5" r="10779" b="2"/>
          <a:stretch/>
        </p:blipFill>
        <p:spPr bwMode="auto"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3100" name="Freeform: Shape 3099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02" name="Freeform: Shape 3101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B0769B8-AA8B-6C46-B627-14E3CEFFF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zh-CN" altLang="en-US" sz="4800" dirty="0"/>
              <a:t>蓝色巨人：</a:t>
            </a:r>
            <a:r>
              <a:rPr kumimoji="1" lang="en-US" altLang="zh-CN" sz="4800"/>
              <a:t>IBM </a:t>
            </a:r>
            <a:r>
              <a:rPr kumimoji="1" lang="zh-CN" altLang="en-US" sz="4800" dirty="0"/>
              <a:t>公司</a:t>
            </a:r>
          </a:p>
        </p:txBody>
      </p:sp>
      <p:sp>
        <p:nvSpPr>
          <p:cNvPr id="3104" name="Rectangle 310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06" name="Rectangle 310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9740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2EFD96E-B6EC-D64A-B20A-FD7EAC1E7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zh-CN" altLang="en-US" sz="4800"/>
              <a:t>自动制表机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图片 4" descr="图片包含 室内, 物体, 照片, 打字机&#10;&#10;描述已自动生成">
            <a:extLst>
              <a:ext uri="{FF2B5EF4-FFF2-40B4-BE49-F238E27FC236}">
                <a16:creationId xmlns:a16="http://schemas.microsoft.com/office/drawing/2014/main" id="{5BAF2A9C-1F03-B943-B559-260E6C4648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82"/>
          <a:stretch/>
        </p:blipFill>
        <p:spPr>
          <a:xfrm>
            <a:off x="5073302" y="625683"/>
            <a:ext cx="6428974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59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2EFD96E-B6EC-D64A-B20A-FD7EAC1E7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zh-CN" altLang="en-US" sz="4800"/>
              <a:t>军用设备</a:t>
            </a:r>
            <a:endParaRPr kumimoji="1" lang="zh-CN" altLang="en-US" sz="48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图片 3" descr="人的枪&#10;&#10;描述已自动生成">
            <a:extLst>
              <a:ext uri="{FF2B5EF4-FFF2-40B4-BE49-F238E27FC236}">
                <a16:creationId xmlns:a16="http://schemas.microsoft.com/office/drawing/2014/main" id="{11679BBB-F571-4940-8B29-C2EBC549E8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67" r="10197" b="-1"/>
          <a:stretch/>
        </p:blipFill>
        <p:spPr>
          <a:xfrm>
            <a:off x="5073319" y="625683"/>
            <a:ext cx="6428940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129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2EFD96E-B6EC-D64A-B20A-FD7EAC1E7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sz="4800"/>
              <a:t>System/370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图片 4" descr="桌子上的电脑和电视&#10;&#10;低可信度描述已自动生成">
            <a:extLst>
              <a:ext uri="{FF2B5EF4-FFF2-40B4-BE49-F238E27FC236}">
                <a16:creationId xmlns:a16="http://schemas.microsoft.com/office/drawing/2014/main" id="{3BC5088C-A79D-9A44-B6C1-F9D784057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95" b="2"/>
          <a:stretch/>
        </p:blipFill>
        <p:spPr>
          <a:xfrm>
            <a:off x="5073310" y="625683"/>
            <a:ext cx="6428959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26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2EFD96E-B6EC-D64A-B20A-FD7EAC1E7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zh-CN" altLang="en-US" sz="4800"/>
              <a:t>路易斯</a:t>
            </a:r>
            <a:r>
              <a:rPr kumimoji="1" lang="en-US" altLang="zh-CN" sz="4800"/>
              <a:t>·</a:t>
            </a:r>
            <a:r>
              <a:rPr kumimoji="1" lang="zh-CN" altLang="en-US" sz="4800"/>
              <a:t>郭士纳</a:t>
            </a:r>
            <a:endParaRPr kumimoji="1" lang="en-US" altLang="zh-CN" sz="48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图片 3" descr="穿着西装笔挺的男子张着嘴的男人&#10;&#10;描述已自动生成">
            <a:extLst>
              <a:ext uri="{FF2B5EF4-FFF2-40B4-BE49-F238E27FC236}">
                <a16:creationId xmlns:a16="http://schemas.microsoft.com/office/drawing/2014/main" id="{F4BBD88E-B5D0-FF49-838B-700772162B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54" r="1" b="18255"/>
          <a:stretch/>
        </p:blipFill>
        <p:spPr>
          <a:xfrm>
            <a:off x="5073322" y="625683"/>
            <a:ext cx="6428934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06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B0769B8-AA8B-6C46-B627-14E3CEFFF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zh-CN" altLang="en-US" sz="4800" dirty="0"/>
              <a:t>硅谷与斯坦福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图片 4" descr="地图&#10;&#10;描述已自动生成">
            <a:extLst>
              <a:ext uri="{FF2B5EF4-FFF2-40B4-BE49-F238E27FC236}">
                <a16:creationId xmlns:a16="http://schemas.microsoft.com/office/drawing/2014/main" id="{5EE1F2BC-07D0-114C-BE57-E761128C71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11" r="18614"/>
          <a:stretch/>
        </p:blipFill>
        <p:spPr>
          <a:xfrm>
            <a:off x="5073328" y="625683"/>
            <a:ext cx="6428923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12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0505B4-D332-E540-8417-9E274C4DDC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2" r="2861" b="-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39" name="Freeform: Shape 38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" name="Freeform: Shape 40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B0769B8-AA8B-6C46-B627-14E3CEFFF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sz="4800"/>
              <a:t>“</a:t>
            </a:r>
            <a:r>
              <a:rPr kumimoji="1" lang="zh-CN" altLang="en-US" sz="4800"/>
              <a:t>八</a:t>
            </a:r>
            <a:r>
              <a:rPr kumimoji="1" lang="zh-CN" altLang="en-US" sz="4800" dirty="0"/>
              <a:t>叛徒”与硅谷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9250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C61944D-E168-2E48-A536-A9FBF124C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zh-CN" altLang="en-US" sz="4800" dirty="0"/>
              <a:t>威廉 肖克利</a:t>
            </a:r>
            <a:endParaRPr kumimoji="1" lang="en-US" altLang="zh-CN" sz="48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图片 4" descr="戴眼镜的男人的照片&#10;&#10;描述已自动生成">
            <a:extLst>
              <a:ext uri="{FF2B5EF4-FFF2-40B4-BE49-F238E27FC236}">
                <a16:creationId xmlns:a16="http://schemas.microsoft.com/office/drawing/2014/main" id="{D0B49F61-3850-794D-9461-2F00A47AE9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34" r="-2" b="10082"/>
          <a:stretch/>
        </p:blipFill>
        <p:spPr>
          <a:xfrm>
            <a:off x="5073294" y="625683"/>
            <a:ext cx="6428991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86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932495F0-C5CB-4823-AE70-EED61EBAB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1BB47D3-06D5-D346-98A2-8A40E40C8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183" y="1143000"/>
            <a:ext cx="4846320" cy="2898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sz="5400" i="0" u="none" strike="noStrike" dirty="0">
                <a:effectLst/>
              </a:rPr>
              <a:t>罗伯特</a:t>
            </a:r>
            <a:r>
              <a:rPr lang="en-US" altLang="zh-CN" sz="5400" dirty="0"/>
              <a:t>·</a:t>
            </a:r>
            <a:r>
              <a:rPr lang="zh-CN" altLang="en-US" sz="5400" i="0" u="none" strike="noStrike" dirty="0">
                <a:effectLst/>
              </a:rPr>
              <a:t>诺伊斯 戈登 摩尔</a:t>
            </a:r>
            <a:endParaRPr kumimoji="1" lang="en-US" altLang="zh-CN" sz="54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B8B9C25-D80D-48EC-B83A-231219A80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82975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图片 4" descr="屏幕上有男人的照片上写着字&#10;&#10;描述已自动生成">
            <a:extLst>
              <a:ext uri="{FF2B5EF4-FFF2-40B4-BE49-F238E27FC236}">
                <a16:creationId xmlns:a16="http://schemas.microsoft.com/office/drawing/2014/main" id="{D4C76464-50F1-E44D-AB07-BFB4CEDAFB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22622"/>
          <a:stretch/>
        </p:blipFill>
        <p:spPr>
          <a:xfrm>
            <a:off x="6260956" y="511398"/>
            <a:ext cx="5441001" cy="2504982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601CC70B-8875-45A1-8AFD-7D546E3C0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897" y="4177748"/>
            <a:ext cx="4824407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图片 6" descr="穿西装的男人在微笑&#10;&#10;描述已自动生成">
            <a:extLst>
              <a:ext uri="{FF2B5EF4-FFF2-40B4-BE49-F238E27FC236}">
                <a16:creationId xmlns:a16="http://schemas.microsoft.com/office/drawing/2014/main" id="{E83811F9-0ACD-7244-BAB0-48BAB4EB41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26" r="-2" b="11613"/>
          <a:stretch/>
        </p:blipFill>
        <p:spPr>
          <a:xfrm>
            <a:off x="6260956" y="3841598"/>
            <a:ext cx="5441001" cy="25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96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F41B799-D3D2-A94D-AFE2-288CA97C0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sz="4800"/>
              <a:t>“</a:t>
            </a:r>
            <a:r>
              <a:rPr kumimoji="1" lang="zh-CN" altLang="en-US" sz="4800"/>
              <a:t>八叛徒”与投资商的合同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418755AC-2DB5-544A-BC6B-69A3EB878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608" y="1701688"/>
            <a:ext cx="6846363" cy="330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24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7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Rectangle 8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3" name="Rectangle 82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 descr="窗户外的树&#10;&#10;描述已自动生成">
            <a:extLst>
              <a:ext uri="{FF2B5EF4-FFF2-40B4-BE49-F238E27FC236}">
                <a16:creationId xmlns:a16="http://schemas.microsoft.com/office/drawing/2014/main" id="{63444E8D-BCD4-6446-846D-17AC6CCF56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3574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94" name="Freeform: Shape 84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5" name="Freeform: Shape 86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B0769B8-AA8B-6C46-B627-14E3CEFFF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zh-CN" altLang="en-US" sz="4800"/>
              <a:t>帝国的余晖：</a:t>
            </a:r>
            <a:r>
              <a:rPr kumimoji="1" lang="en-US" altLang="zh-CN" sz="4800"/>
              <a:t>AT&amp;T </a:t>
            </a:r>
            <a:r>
              <a:rPr kumimoji="1" lang="zh-CN" altLang="en-US" sz="4800"/>
              <a:t>公司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0342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901D1D9-D6EE-054E-B83E-9A6D5E2A3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sz="4800" b="0" i="0" u="none" strike="noStrike">
                <a:effectLst/>
              </a:rPr>
              <a:t>仙童公司</a:t>
            </a:r>
            <a:endParaRPr kumimoji="1" lang="en-US" altLang="zh-CN" sz="480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图片 4" descr="一群穿着西装的人&#10;&#10;中度可信度描述已自动生成">
            <a:extLst>
              <a:ext uri="{FF2B5EF4-FFF2-40B4-BE49-F238E27FC236}">
                <a16:creationId xmlns:a16="http://schemas.microsoft.com/office/drawing/2014/main" id="{F5BCCFC1-2E8C-F94D-8CDE-156EDC9537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1" r="2291" b="-1"/>
          <a:stretch/>
        </p:blipFill>
        <p:spPr>
          <a:xfrm>
            <a:off x="5073305" y="625683"/>
            <a:ext cx="6428968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971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7" name="Rectangle 1437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79" name="Rectangle 1437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381" name="Rectangle 14380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1BB47D3-06D5-D346-98A2-8A40E40C8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sz="4800" b="1" i="0" u="none" strike="noStrike" dirty="0">
                <a:effectLst/>
              </a:rPr>
              <a:t>戈登 摩尔</a:t>
            </a:r>
            <a:endParaRPr kumimoji="1" lang="en-US" altLang="zh-CN" sz="4800" dirty="0"/>
          </a:p>
        </p:txBody>
      </p:sp>
      <p:sp>
        <p:nvSpPr>
          <p:cNvPr id="14383" name="Rectangle 1438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85" name="Rectangle 1438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338" name="Picture 2" descr="1965年4月19日戈登·摩尔提出摩尔定律_科普中国网">
            <a:extLst>
              <a:ext uri="{FF2B5EF4-FFF2-40B4-BE49-F238E27FC236}">
                <a16:creationId xmlns:a16="http://schemas.microsoft.com/office/drawing/2014/main" id="{21BB34FA-6EED-B746-AF32-CDE347D2D4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07"/>
          <a:stretch/>
        </p:blipFill>
        <p:spPr bwMode="auto">
          <a:xfrm>
            <a:off x="5073315" y="625683"/>
            <a:ext cx="6428949" cy="545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069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Rectangle 105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63" name="Rectangle 1062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科技洞察】急自救！英特爾賣子公司給韓企，也將加速委外台積電？ | 林士蕙| 遠見雜誌">
            <a:extLst>
              <a:ext uri="{FF2B5EF4-FFF2-40B4-BE49-F238E27FC236}">
                <a16:creationId xmlns:a16="http://schemas.microsoft.com/office/drawing/2014/main" id="{B65776F9-FA0F-554B-8D6B-0B3EDD3E9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9" r="13290" b="1"/>
          <a:stretch/>
        </p:blipFill>
        <p:spPr bwMode="auto"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065" name="Freeform: Shape 1064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67" name="Freeform: Shape 1066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06D0E93-95A8-AD48-8E90-C90C24CD4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sz="4800" b="1" i="0" u="none" strike="noStrike">
                <a:effectLst/>
              </a:rPr>
              <a:t>奔腾的芯：英特尔公司</a:t>
            </a:r>
            <a:br>
              <a:rPr lang="zh-CN" altLang="en-US" sz="4800" b="1" i="0" u="none" strike="noStrike">
                <a:effectLst/>
              </a:rPr>
            </a:br>
            <a:endParaRPr kumimoji="1" lang="en-US" altLang="zh-CN" sz="4800"/>
          </a:p>
        </p:txBody>
      </p:sp>
      <p:sp>
        <p:nvSpPr>
          <p:cNvPr id="1069" name="Rectangle 106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1" name="Rectangle 107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5235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3C1473A-4ECD-F74F-92CE-EA7F83A56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3200"/>
              <a:t>X86 </a:t>
            </a:r>
            <a:r>
              <a:rPr lang="zh-CN" altLang="en-US" sz="3200"/>
              <a:t>处理器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B96DBD-2827-D148-8C12-A1D686349A98}"/>
              </a:ext>
            </a:extLst>
          </p:cNvPr>
          <p:cNvSpPr txBox="1"/>
          <p:nvPr/>
        </p:nvSpPr>
        <p:spPr>
          <a:xfrm>
            <a:off x="841248" y="2252870"/>
            <a:ext cx="5993892" cy="3560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/>
              <a:t>8086 -&gt; 80286 -&gt; 80386 -&gt; 80486 -&gt; </a:t>
            </a:r>
            <a:r>
              <a:rPr kumimoji="1" lang="zh-CN" altLang="en-US"/>
              <a:t>奔腾</a:t>
            </a:r>
          </a:p>
        </p:txBody>
      </p:sp>
      <p:pic>
        <p:nvPicPr>
          <p:cNvPr id="26" name="Graphic 8" descr="计算机">
            <a:extLst>
              <a:ext uri="{FF2B5EF4-FFF2-40B4-BE49-F238E27FC236}">
                <a16:creationId xmlns:a16="http://schemas.microsoft.com/office/drawing/2014/main" id="{3B9128EB-8F10-8A02-A5DD-21BC85020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9814" y="1329879"/>
            <a:ext cx="4097657" cy="409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21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59BF16A-16FF-3C4C-B8A6-43D4680C4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指令集</a:t>
            </a:r>
            <a:endParaRPr kumimoji="1" lang="zh-CN" alt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7" name="文本框 3">
            <a:extLst>
              <a:ext uri="{FF2B5EF4-FFF2-40B4-BE49-F238E27FC236}">
                <a16:creationId xmlns:a16="http://schemas.microsoft.com/office/drawing/2014/main" id="{E04DD9CE-DBB1-318E-3DA0-469DE18957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8585618"/>
              </p:ext>
            </p:extLst>
          </p:nvPr>
        </p:nvGraphicFramePr>
        <p:xfrm>
          <a:off x="838200" y="1650222"/>
          <a:ext cx="10506456" cy="4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11663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95" name="Rectangle 12294">
            <a:extLst>
              <a:ext uri="{FF2B5EF4-FFF2-40B4-BE49-F238E27FC236}">
                <a16:creationId xmlns:a16="http://schemas.microsoft.com/office/drawing/2014/main" id="{D1A4588A-55D5-49B8-BE41-54ACDCFF2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英特尔的发家史_戈登·摩尔">
            <a:extLst>
              <a:ext uri="{FF2B5EF4-FFF2-40B4-BE49-F238E27FC236}">
                <a16:creationId xmlns:a16="http://schemas.microsoft.com/office/drawing/2014/main" id="{6AC82EB4-03F4-8D43-9D18-2E867EBA22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8" r="1" b="1"/>
          <a:stretch/>
        </p:blipFill>
        <p:spPr bwMode="auto">
          <a:xfrm>
            <a:off x="20" y="10"/>
            <a:ext cx="12191980" cy="446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7" name="Rectangle: Rounded Corners 12296">
            <a:extLst>
              <a:ext uri="{FF2B5EF4-FFF2-40B4-BE49-F238E27FC236}">
                <a16:creationId xmlns:a16="http://schemas.microsoft.com/office/drawing/2014/main" id="{F97E7EA2-EDCD-47E9-81BC-415C606D1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19552"/>
            <a:ext cx="9382538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2DD0479-CC8D-514B-8269-26AA6A683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4203278"/>
            <a:ext cx="8557193" cy="5360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zh-CN" altLang="en-US" sz="2800">
                <a:solidFill>
                  <a:schemeClr val="bg1"/>
                </a:solidFill>
              </a:rPr>
              <a:t>摩尔定律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EEF94EC-B0B0-564C-A663-75D627E14DB2}"/>
              </a:ext>
            </a:extLst>
          </p:cNvPr>
          <p:cNvSpPr txBox="1"/>
          <p:nvPr/>
        </p:nvSpPr>
        <p:spPr>
          <a:xfrm>
            <a:off x="566928" y="4956314"/>
            <a:ext cx="11058144" cy="1306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700"/>
              <a:t>每 </a:t>
            </a:r>
            <a:r>
              <a:rPr lang="en-US" altLang="zh-CN" sz="1700"/>
              <a:t>18 </a:t>
            </a:r>
            <a:r>
              <a:rPr lang="zh-CN" altLang="en-US" sz="1700"/>
              <a:t>个月，芯片的性能会提高一倍，价格则会降低一倍</a:t>
            </a:r>
          </a:p>
        </p:txBody>
      </p:sp>
    </p:spTree>
    <p:extLst>
      <p:ext uri="{BB962C8B-B14F-4D97-AF65-F5344CB8AC3E}">
        <p14:creationId xmlns:p14="http://schemas.microsoft.com/office/powerpoint/2010/main" val="350275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Rectangle 310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09" name="Rectangle 310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11" name="Rectangle 3110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微软公司表示将在全球裁员不到1%，总体员工数还会提高_Redmond_保罗·艾伦_雷德蒙德">
            <a:extLst>
              <a:ext uri="{FF2B5EF4-FFF2-40B4-BE49-F238E27FC236}">
                <a16:creationId xmlns:a16="http://schemas.microsoft.com/office/drawing/2014/main" id="{0A54BA75-64A8-F445-BE9B-93BAC3A83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7" r="6130"/>
          <a:stretch/>
        </p:blipFill>
        <p:spPr bwMode="auto"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3113" name="Freeform: Shape 3112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15" name="Freeform: Shape 3114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06D0E93-95A8-AD48-8E90-C90C24CD4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4800" b="1" i="0" u="none" strike="noStrike">
                <a:effectLst/>
              </a:rPr>
              <a:t>IT </a:t>
            </a:r>
            <a:r>
              <a:rPr lang="zh-CN" altLang="en-US" sz="4800" b="1" i="0" u="none" strike="noStrike">
                <a:effectLst/>
              </a:rPr>
              <a:t>领域的罗马帝国：微软公司</a:t>
            </a:r>
            <a:br>
              <a:rPr lang="zh-CN" altLang="en-US" sz="4800" b="1" i="0" u="none" strike="noStrike">
                <a:effectLst/>
              </a:rPr>
            </a:br>
            <a:endParaRPr kumimoji="1" lang="en-US" altLang="zh-CN" sz="4800" dirty="0"/>
          </a:p>
        </p:txBody>
      </p:sp>
      <p:sp>
        <p:nvSpPr>
          <p:cNvPr id="3117" name="Rectangle 31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19" name="Rectangle 31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3102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19" name="Rectangle 13318">
            <a:extLst>
              <a:ext uri="{FF2B5EF4-FFF2-40B4-BE49-F238E27FC236}">
                <a16:creationId xmlns:a16="http://schemas.microsoft.com/office/drawing/2014/main" id="{4E2ED6F9-63C3-4A8D-9BB4-1EA62533B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321" name="Rectangle 13320">
            <a:extLst>
              <a:ext uri="{FF2B5EF4-FFF2-40B4-BE49-F238E27FC236}">
                <a16:creationId xmlns:a16="http://schemas.microsoft.com/office/drawing/2014/main" id="{6D72081E-AD41-4FBB-B02B-698A68DBC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2DD0479-CC8D-514B-8269-26AA6A683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95466"/>
            <a:ext cx="3538728" cy="15361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zh-CN" altLang="en-US" sz="3200"/>
              <a:t>安迪</a:t>
            </a:r>
            <a:r>
              <a:rPr kumimoji="1" lang="en-US" altLang="zh-CN" sz="3200"/>
              <a:t>-</a:t>
            </a:r>
            <a:r>
              <a:rPr kumimoji="1" lang="zh-CN" altLang="en-US" sz="3200"/>
              <a:t>比尔定律</a:t>
            </a:r>
          </a:p>
        </p:txBody>
      </p:sp>
      <p:pic>
        <p:nvPicPr>
          <p:cNvPr id="13314" name="Picture 2" descr="安迪比尔定律- YouTube">
            <a:extLst>
              <a:ext uri="{FF2B5EF4-FFF2-40B4-BE49-F238E27FC236}">
                <a16:creationId xmlns:a16="http://schemas.microsoft.com/office/drawing/2014/main" id="{A08C1E8B-A702-CC42-A2D7-50F2FB9AB5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41" b="3114"/>
          <a:stretch/>
        </p:blipFill>
        <p:spPr bwMode="auto">
          <a:xfrm>
            <a:off x="20" y="10"/>
            <a:ext cx="12191980" cy="3994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23" name="Rectangle 13322">
            <a:extLst>
              <a:ext uri="{FF2B5EF4-FFF2-40B4-BE49-F238E27FC236}">
                <a16:creationId xmlns:a16="http://schemas.microsoft.com/office/drawing/2014/main" id="{716248AD-805F-41BF-9B57-FC53E5B32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25" name="Rectangle 13324">
            <a:extLst>
              <a:ext uri="{FF2B5EF4-FFF2-40B4-BE49-F238E27FC236}">
                <a16:creationId xmlns:a16="http://schemas.microsoft.com/office/drawing/2014/main" id="{1F82758F-B2B3-4F0A-BB90-4BFFEDD16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525899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EEF94EC-B0B0-564C-A663-75D627E14DB2}"/>
              </a:ext>
            </a:extLst>
          </p:cNvPr>
          <p:cNvSpPr txBox="1"/>
          <p:nvPr/>
        </p:nvSpPr>
        <p:spPr>
          <a:xfrm>
            <a:off x="5349240" y="4495466"/>
            <a:ext cx="6007608" cy="15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/>
              <a:t>新软体总将耗尽新硬体所提高的任何计算能力</a:t>
            </a:r>
          </a:p>
        </p:txBody>
      </p:sp>
    </p:spTree>
    <p:extLst>
      <p:ext uri="{BB962C8B-B14F-4D97-AF65-F5344CB8AC3E}">
        <p14:creationId xmlns:p14="http://schemas.microsoft.com/office/powerpoint/2010/main" val="27406333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4">
            <a:extLst>
              <a:ext uri="{FF2B5EF4-FFF2-40B4-BE49-F238E27FC236}">
                <a16:creationId xmlns:a16="http://schemas.microsoft.com/office/drawing/2014/main" id="{DF44879F-6698-4394-89D4-7B3CDB92E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!!Rectangle">
            <a:extLst>
              <a:ext uri="{FF2B5EF4-FFF2-40B4-BE49-F238E27FC236}">
                <a16:creationId xmlns:a16="http://schemas.microsoft.com/office/drawing/2014/main" id="{C65FD3B2-577C-49A0-B40E-4845C5D59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9" name="Graphic 8" descr="一堆美元纸币">
            <a:extLst>
              <a:ext uri="{FF2B5EF4-FFF2-40B4-BE49-F238E27FC236}">
                <a16:creationId xmlns:a16="http://schemas.microsoft.com/office/drawing/2014/main" id="{DF5096E6-52D4-0168-54CF-4C0265F89B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2344" b="12656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2DD0479-CC8D-514B-8269-26AA6A683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zh-CN" altLang="en-US" sz="6000">
                <a:solidFill>
                  <a:srgbClr val="FFFFFF"/>
                </a:solidFill>
              </a:rPr>
              <a:t>反摩尔定律</a:t>
            </a:r>
          </a:p>
        </p:txBody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0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EEF94EC-B0B0-564C-A663-75D627E14DB2}"/>
              </a:ext>
            </a:extLst>
          </p:cNvPr>
          <p:cNvSpPr txBox="1"/>
          <p:nvPr/>
        </p:nvSpPr>
        <p:spPr>
          <a:xfrm>
            <a:off x="841248" y="3337269"/>
            <a:ext cx="10509504" cy="2905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FFFFFF"/>
                </a:solidFill>
              </a:rPr>
              <a:t>一个</a:t>
            </a:r>
            <a:r>
              <a:rPr lang="en-US" altLang="zh-CN" sz="2000">
                <a:solidFill>
                  <a:srgbClr val="FFFFFF"/>
                </a:solidFill>
              </a:rPr>
              <a:t>IT</a:t>
            </a:r>
            <a:r>
              <a:rPr lang="zh-CN" altLang="en-US" sz="2000">
                <a:solidFill>
                  <a:srgbClr val="FFFFFF"/>
                </a:solidFill>
              </a:rPr>
              <a:t>公司如果今天和</a:t>
            </a:r>
            <a:r>
              <a:rPr lang="en-US" altLang="zh-CN" sz="2000">
                <a:solidFill>
                  <a:srgbClr val="FFFFFF"/>
                </a:solidFill>
              </a:rPr>
              <a:t>18</a:t>
            </a:r>
            <a:r>
              <a:rPr lang="zh-CN" altLang="en-US" sz="2000">
                <a:solidFill>
                  <a:srgbClr val="FFFFFF"/>
                </a:solidFill>
              </a:rPr>
              <a:t>个月前卖掉同样多的、同样的产品，它的营业额就要降一半</a:t>
            </a:r>
          </a:p>
        </p:txBody>
      </p:sp>
    </p:spTree>
    <p:extLst>
      <p:ext uri="{BB962C8B-B14F-4D97-AF65-F5344CB8AC3E}">
        <p14:creationId xmlns:p14="http://schemas.microsoft.com/office/powerpoint/2010/main" val="360322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30" name="Rectangle 411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31" name="Rectangle 412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2E9F313-7A91-1B4A-96FA-E2A33E2F1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2800" b="0" i="0" u="none" strike="noStrike">
                <a:effectLst/>
              </a:rPr>
              <a:t>BASIC</a:t>
            </a:r>
            <a:endParaRPr kumimoji="1" lang="en-US" altLang="zh-CN" sz="2800"/>
          </a:p>
        </p:txBody>
      </p:sp>
      <p:sp>
        <p:nvSpPr>
          <p:cNvPr id="4132" name="Rectangle 412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33" name="Rectangle 412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8924A61-2296-0F45-8E0D-80EBC795A92C}"/>
              </a:ext>
            </a:extLst>
          </p:cNvPr>
          <p:cNvSpPr txBox="1"/>
          <p:nvPr/>
        </p:nvSpPr>
        <p:spPr>
          <a:xfrm>
            <a:off x="841248" y="2252870"/>
            <a:ext cx="3412219" cy="3560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1700"/>
              <a:t>一种给初学者设计的程序设计语言</a:t>
            </a:r>
            <a:endParaRPr kumimoji="1" lang="en-US" altLang="zh-CN" sz="1700"/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1" lang="en-US" altLang="zh-CN" sz="1700"/>
          </a:p>
        </p:txBody>
      </p:sp>
      <p:pic>
        <p:nvPicPr>
          <p:cNvPr id="4098" name="Picture 2" descr="BASIC - 维基百科，自由的百科全书">
            <a:extLst>
              <a:ext uri="{FF2B5EF4-FFF2-40B4-BE49-F238E27FC236}">
                <a16:creationId xmlns:a16="http://schemas.microsoft.com/office/drawing/2014/main" id="{5A69F103-BFF1-AB4E-AD31-30CA229EA2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29"/>
          <a:stretch/>
        </p:blipFill>
        <p:spPr bwMode="auto">
          <a:xfrm>
            <a:off x="5210912" y="630936"/>
            <a:ext cx="6476287" cy="549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869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304E0CD-EB09-9F42-9449-764A2F410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zh-CN" altLang="en-US" sz="4400" dirty="0"/>
              <a:t>亚历山大</a:t>
            </a:r>
            <a:r>
              <a:rPr kumimoji="1" lang="en-US" altLang="zh-CN" sz="4400" dirty="0"/>
              <a:t>·</a:t>
            </a:r>
            <a:r>
              <a:rPr kumimoji="1" lang="zh-CN" altLang="en-US" sz="4400" dirty="0"/>
              <a:t>贝尔</a:t>
            </a:r>
            <a:endParaRPr kumimoji="1" lang="en-US" altLang="zh-CN" sz="44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图片 5" descr="黑白照片里的男人&#10;&#10;描述已自动生成">
            <a:extLst>
              <a:ext uri="{FF2B5EF4-FFF2-40B4-BE49-F238E27FC236}">
                <a16:creationId xmlns:a16="http://schemas.microsoft.com/office/drawing/2014/main" id="{E92A6187-E445-7946-835B-E3CA268ED7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16"/>
          <a:stretch/>
        </p:blipFill>
        <p:spPr>
          <a:xfrm>
            <a:off x="4864608" y="1427840"/>
            <a:ext cx="6846363" cy="385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786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615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155" name="Rectangle 6154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17A844D-5FC1-BF4A-822B-08347D168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zh-CN" altLang="en-US" sz="4800" dirty="0"/>
              <a:t>初代苹果图形界面系统 </a:t>
            </a:r>
            <a:r>
              <a:rPr kumimoji="1" lang="en-US" altLang="zh-CN" sz="4800"/>
              <a:t>GUI</a:t>
            </a:r>
            <a:endParaRPr kumimoji="1" lang="zh-CN" altLang="en-US" sz="4800"/>
          </a:p>
        </p:txBody>
      </p:sp>
      <p:sp>
        <p:nvSpPr>
          <p:cNvPr id="6157" name="Rectangle 615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59" name="Rectangle 615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 descr="Mac OS图形界面发展简史：从荒蛮走向现代Mac OS是运行在苹果电脑上的操作系统，它是第一个在商用领域取得成功的图形用户界面 ，下面就让我们一览从System到M...">
            <a:extLst>
              <a:ext uri="{FF2B5EF4-FFF2-40B4-BE49-F238E27FC236}">
                <a16:creationId xmlns:a16="http://schemas.microsoft.com/office/drawing/2014/main" id="{53F39BFB-3E69-C94C-93AE-5C6AAD6E5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4608" y="1068399"/>
            <a:ext cx="6846363" cy="456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089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1E1224E-6618-482E-BE87-321A7FC1C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F8F96C7-A0D5-A447-9424-DB7E0E263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4" y="957447"/>
            <a:ext cx="3383280" cy="49431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比尔的做法</a:t>
            </a:r>
            <a:endParaRPr lang="en-US" altLang="zh-C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8126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234" y="6163056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文本框 4">
            <a:extLst>
              <a:ext uri="{FF2B5EF4-FFF2-40B4-BE49-F238E27FC236}">
                <a16:creationId xmlns:a16="http://schemas.microsoft.com/office/drawing/2014/main" id="{BB4FE66D-DCF8-15D2-5A55-1DE05BBFE2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1352498"/>
              </p:ext>
            </p:extLst>
          </p:nvPr>
        </p:nvGraphicFramePr>
        <p:xfrm>
          <a:off x="4553712" y="621792"/>
          <a:ext cx="6812280" cy="5541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867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F8F96C7-A0D5-A447-9424-DB7E0E263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dirty="0"/>
              <a:t>帝国的诞生</a:t>
            </a:r>
            <a:endParaRPr lang="en-US" altLang="zh-C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文本框 4">
            <a:extLst>
              <a:ext uri="{FF2B5EF4-FFF2-40B4-BE49-F238E27FC236}">
                <a16:creationId xmlns:a16="http://schemas.microsoft.com/office/drawing/2014/main" id="{BB4FE66D-DCF8-15D2-5A55-1DE05BBFE2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4502502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83120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4" name="Rectangle 718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05" name="Rectangle 719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206" name="Rectangle 7193">
            <a:extLst>
              <a:ext uri="{FF2B5EF4-FFF2-40B4-BE49-F238E27FC236}">
                <a16:creationId xmlns:a16="http://schemas.microsoft.com/office/drawing/2014/main" id="{932495F0-C5CB-4823-AE70-EED61EBAB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4057BF7-67EB-E44F-97F0-A0578CAA5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183" y="1143000"/>
            <a:ext cx="4846320" cy="2898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zh-CN" altLang="en-US" sz="5400"/>
              <a:t>网景公司</a:t>
            </a:r>
          </a:p>
        </p:txBody>
      </p:sp>
      <p:sp>
        <p:nvSpPr>
          <p:cNvPr id="7207" name="Rectangle 7195">
            <a:extLst>
              <a:ext uri="{FF2B5EF4-FFF2-40B4-BE49-F238E27FC236}">
                <a16:creationId xmlns:a16="http://schemas.microsoft.com/office/drawing/2014/main" id="{CB8B9C25-D80D-48EC-B83A-231219A80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82975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记《浪潮之巅》-第一版-12.短暂的春秋--与机会失之交臂的公司之三网景公司_糊涂小孩123的技术博客_51CTO博客">
            <a:extLst>
              <a:ext uri="{FF2B5EF4-FFF2-40B4-BE49-F238E27FC236}">
                <a16:creationId xmlns:a16="http://schemas.microsoft.com/office/drawing/2014/main" id="{B862059F-17A1-5945-B3CB-D8C655801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40620" y="191959"/>
            <a:ext cx="4481672" cy="314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08" name="Rectangle 7197">
            <a:extLst>
              <a:ext uri="{FF2B5EF4-FFF2-40B4-BE49-F238E27FC236}">
                <a16:creationId xmlns:a16="http://schemas.microsoft.com/office/drawing/2014/main" id="{601CC70B-8875-45A1-8AFD-7D546E3C0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897" y="4177748"/>
            <a:ext cx="4824407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图片 7" descr="文本&#10;&#10;描述已自动生成">
            <a:extLst>
              <a:ext uri="{FF2B5EF4-FFF2-40B4-BE49-F238E27FC236}">
                <a16:creationId xmlns:a16="http://schemas.microsoft.com/office/drawing/2014/main" id="{D81AEE34-F37E-7E48-876F-AEC4F971B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279" y="3522180"/>
            <a:ext cx="2418354" cy="31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149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F7C8382-46C5-5F46-8A0C-C56E977E3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zh-CN" altLang="en-US"/>
              <a:t>微软的秘诀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952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9" name="文本框 3">
            <a:extLst>
              <a:ext uri="{FF2B5EF4-FFF2-40B4-BE49-F238E27FC236}">
                <a16:creationId xmlns:a16="http://schemas.microsoft.com/office/drawing/2014/main" id="{1E880F8C-5890-4863-09AB-1DCF67E5A5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5243234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9177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5" name="Rectangle 925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57" name="Rectangle 925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259" name="Rectangle 9258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0" name="Picture 4" descr="Apple苹果公司logo含义-爱标志LOGO设计">
            <a:extLst>
              <a:ext uri="{FF2B5EF4-FFF2-40B4-BE49-F238E27FC236}">
                <a16:creationId xmlns:a16="http://schemas.microsoft.com/office/drawing/2014/main" id="{2C405570-4D97-C549-B45B-CF36CA400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9" r="12329" b="-1"/>
          <a:stretch/>
        </p:blipFill>
        <p:spPr bwMode="auto"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9261" name="Freeform: Shape 9260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263" name="Freeform: Shape 9262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6BA85A8-17BE-F042-BF00-83A010548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zh-CN" altLang="en-US" sz="4800"/>
              <a:t>科技产业的时尚品牌：苹果公司</a:t>
            </a:r>
          </a:p>
        </p:txBody>
      </p:sp>
      <p:sp>
        <p:nvSpPr>
          <p:cNvPr id="9265" name="Rectangle 926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67" name="Rectangle 926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74218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891E199-1723-8F4E-AB47-FE9971CA1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zh-CN" altLang="en-US" sz="4800"/>
              <a:t>史蒂夫</a:t>
            </a:r>
            <a:r>
              <a:rPr kumimoji="1" lang="en-US" altLang="zh-CN" sz="4800"/>
              <a:t>·</a:t>
            </a:r>
            <a:r>
              <a:rPr kumimoji="1" lang="zh-CN" altLang="en-US" sz="4800"/>
              <a:t>乔布斯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图片 4" descr="男人在讲话&#10;&#10;描述已自动生成">
            <a:extLst>
              <a:ext uri="{FF2B5EF4-FFF2-40B4-BE49-F238E27FC236}">
                <a16:creationId xmlns:a16="http://schemas.microsoft.com/office/drawing/2014/main" id="{FCA19147-8D87-A244-B92D-0CA230904F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45" r="18195"/>
          <a:stretch/>
        </p:blipFill>
        <p:spPr>
          <a:xfrm>
            <a:off x="5073277" y="625683"/>
            <a:ext cx="6429024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415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E777E57D-6A88-4B5B-A068-2BA7FF4E8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0C52AB8-BD17-0540-B464-086285C09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3132"/>
            <a:ext cx="10509504" cy="1974892"/>
          </a:xfrm>
        </p:spPr>
        <p:txBody>
          <a:bodyPr anchor="b">
            <a:normAutofit/>
          </a:bodyPr>
          <a:lstStyle/>
          <a:p>
            <a:r>
              <a:rPr kumimoji="1" lang="zh-CN" altLang="en-US" sz="5400"/>
              <a:t>斯蒂夫</a:t>
            </a:r>
            <a:r>
              <a:rPr kumimoji="1" lang="en-US" altLang="zh-CN" sz="5400"/>
              <a:t>·</a:t>
            </a:r>
            <a:r>
              <a:rPr kumimoji="1" lang="zh-CN" altLang="en-US" sz="5400"/>
              <a:t>乔布斯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2894076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CD99DE-CA8A-8149-A103-74C89DF73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28416"/>
            <a:ext cx="10509504" cy="2715768"/>
          </a:xfrm>
        </p:spPr>
        <p:txBody>
          <a:bodyPr>
            <a:normAutofit/>
          </a:bodyPr>
          <a:lstStyle/>
          <a:p>
            <a:r>
              <a:rPr kumimoji="1" lang="zh-CN" altLang="en-US" sz="2000" dirty="0"/>
              <a:t>苹果</a:t>
            </a:r>
            <a:endParaRPr kumimoji="1" lang="en-US" altLang="zh-CN" sz="2000" dirty="0"/>
          </a:p>
          <a:p>
            <a:r>
              <a:rPr kumimoji="1" lang="en-US" altLang="zh-CN" sz="2000" dirty="0"/>
              <a:t>NeXT</a:t>
            </a:r>
          </a:p>
          <a:p>
            <a:r>
              <a:rPr kumimoji="1" lang="zh-CN" altLang="en-US" sz="2000" dirty="0"/>
              <a:t>皮克斯（</a:t>
            </a:r>
            <a:r>
              <a:rPr kumimoji="1" lang="en-US" altLang="zh-CN" sz="2000" dirty="0"/>
              <a:t>Pixar</a:t>
            </a:r>
            <a:r>
              <a:rPr kumimoji="1" lang="zh-CN" altLang="en-US" sz="2000" dirty="0"/>
              <a:t>）</a:t>
            </a:r>
            <a:endParaRPr kumimoji="1" lang="en-US" altLang="zh-CN" sz="2000" dirty="0"/>
          </a:p>
          <a:p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018935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E9CC4AE-44DE-C74B-B869-B664BB2C0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zh-CN" altLang="en-US" sz="4800"/>
              <a:t>车库中的苹果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图片 4" descr="人站在门前&#10;&#10;低可信度描述已自动生成">
            <a:extLst>
              <a:ext uri="{FF2B5EF4-FFF2-40B4-BE49-F238E27FC236}">
                <a16:creationId xmlns:a16="http://schemas.microsoft.com/office/drawing/2014/main" id="{CDFC8767-76B8-F641-813B-E71ABF6E25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6" r="5302" b="-2"/>
          <a:stretch/>
        </p:blipFill>
        <p:spPr>
          <a:xfrm>
            <a:off x="5073302" y="625683"/>
            <a:ext cx="6428975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019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6AD48FF-8E0C-3944-8850-E588DBD17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zh-CN" altLang="en-US" sz="4800"/>
              <a:t>麦金托什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ADAE2F-565D-5645-9293-F5C5B12154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184"/>
          <a:stretch/>
        </p:blipFill>
        <p:spPr>
          <a:xfrm>
            <a:off x="5073337" y="625683"/>
            <a:ext cx="6428905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798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Rectangle 213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38" name="Rectangle 213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40" name="Rectangle 213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69FAA10-A48E-B54B-9319-65A02ACF9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zh-CN" altLang="en-US" sz="4800"/>
              <a:t>贝尔实验室</a:t>
            </a:r>
          </a:p>
        </p:txBody>
      </p:sp>
      <p:sp>
        <p:nvSpPr>
          <p:cNvPr id="2142" name="Rectangle 214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44" name="Rectangle 214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2" name="Picture 4" descr="贝尔实验室- Wikiwand">
            <a:extLst>
              <a:ext uri="{FF2B5EF4-FFF2-40B4-BE49-F238E27FC236}">
                <a16:creationId xmlns:a16="http://schemas.microsoft.com/office/drawing/2014/main" id="{99EF2817-4802-5E4F-9A69-5EB834AABF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6" r="10816"/>
          <a:stretch/>
        </p:blipFill>
        <p:spPr bwMode="auto">
          <a:xfrm>
            <a:off x="5073298" y="625683"/>
            <a:ext cx="6428983" cy="545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452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0E6EC67-7E1A-6547-BFFC-70E11B126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kumimoji="1" lang="zh-CN" altLang="en-US" sz="6000"/>
              <a:t>大难不死</a:t>
            </a:r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E2A5F7C9-5A8E-9040-B651-177869FAE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/>
          </a:bodyPr>
          <a:lstStyle/>
          <a:p>
            <a:r>
              <a:rPr kumimoji="1" lang="zh-CN" altLang="en-US" sz="2000"/>
              <a:t>被别人赶出自己创建的公司</a:t>
            </a:r>
            <a:endParaRPr kumimoji="1" lang="en-US" altLang="zh-CN" sz="2000"/>
          </a:p>
          <a:p>
            <a:r>
              <a:rPr kumimoji="1" lang="zh-CN" altLang="en-US" sz="2000"/>
              <a:t>去鬼门关走了一遭（癌症）</a:t>
            </a:r>
          </a:p>
        </p:txBody>
      </p:sp>
    </p:spTree>
    <p:extLst>
      <p:ext uri="{BB962C8B-B14F-4D97-AF65-F5344CB8AC3E}">
        <p14:creationId xmlns:p14="http://schemas.microsoft.com/office/powerpoint/2010/main" val="38236838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5" name="Rectangle 1026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77" name="Rectangle 1026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278" name="Rectangle 1026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HD wallpaper: cars apple inc imac ipod iphone ipad Technology Apple HD Art  | Wallpaper Flare">
            <a:extLst>
              <a:ext uri="{FF2B5EF4-FFF2-40B4-BE49-F238E27FC236}">
                <a16:creationId xmlns:a16="http://schemas.microsoft.com/office/drawing/2014/main" id="{98DFA468-F07F-2D47-8634-4524C7854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9" name="Rectangle 10271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267B5ED-D206-A441-9533-01956CE12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sz="4800">
                <a:solidFill>
                  <a:schemeClr val="bg1"/>
                </a:solidFill>
              </a:rPr>
              <a:t>i</a:t>
            </a:r>
            <a:r>
              <a:rPr kumimoji="1" lang="zh-CN" altLang="en-US" sz="4800">
                <a:solidFill>
                  <a:schemeClr val="bg1"/>
                </a:solidFill>
              </a:rPr>
              <a:t>十年</a:t>
            </a:r>
          </a:p>
        </p:txBody>
      </p:sp>
      <p:sp>
        <p:nvSpPr>
          <p:cNvPr id="10274" name="Rectangle 1027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76" name="Rectangle 1027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29195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CEB1CF-A472-3849-B6A3-E8D00CA39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kumimoji="1" lang="zh-CN" altLang="en-US"/>
              <a:t>乔布斯与苹果</a:t>
            </a:r>
            <a:endParaRPr kumimoji="1" lang="zh-CN" alt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9" name="内容占位符 2">
            <a:extLst>
              <a:ext uri="{FF2B5EF4-FFF2-40B4-BE49-F238E27FC236}">
                <a16:creationId xmlns:a16="http://schemas.microsoft.com/office/drawing/2014/main" id="{1497554B-7E56-EEE0-94BB-AED171DDC9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1790032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613327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DD5725F-8CAB-8643-99D0-9FB9E108C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5600" b="0" i="0" u="none" strike="noStrike" dirty="0">
                <a:effectLst/>
              </a:rPr>
              <a:t>书中提到了乔布斯送给年轻人的两句话</a:t>
            </a:r>
            <a:endParaRPr kumimoji="1" lang="en-US" altLang="zh-CN" sz="56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DF3970-F6B0-A04A-A892-042AA9C9C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6988" y="3962400"/>
            <a:ext cx="7058025" cy="5810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zh-CN" altLang="en-US" sz="2800" b="0" i="0" u="none" strike="noStrike" dirty="0">
                <a:solidFill>
                  <a:schemeClr val="bg1"/>
                </a:solidFill>
                <a:effectLst/>
              </a:rPr>
              <a:t>永远渴望，大智若愚</a:t>
            </a:r>
            <a:endParaRPr kumimoji="1" lang="en-US" altLang="zh-C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9477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3" name="Rectangle 1130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05" name="Rectangle 1130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307" name="Rectangle 11306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美股甲骨文(Oracle)：全球第2大軟體公司| 平凡「暄」誓">
            <a:extLst>
              <a:ext uri="{FF2B5EF4-FFF2-40B4-BE49-F238E27FC236}">
                <a16:creationId xmlns:a16="http://schemas.microsoft.com/office/drawing/2014/main" id="{B0911F4A-2F44-AF42-9328-3C87D2E77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3" r="18479"/>
          <a:stretch/>
        </p:blipFill>
        <p:spPr bwMode="auto"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1309" name="Freeform: Shape 11308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311" name="Freeform: Shape 11310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34E013F-1A66-E148-95EA-83A454E68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zh-CN" altLang="en-US" sz="4800"/>
              <a:t>纯软件公司的先驱：甲骨文公司</a:t>
            </a:r>
          </a:p>
        </p:txBody>
      </p:sp>
      <p:sp>
        <p:nvSpPr>
          <p:cNvPr id="11313" name="Rectangle 113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15" name="Rectangle 113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55822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44FB8F6-88A2-6E48-9246-3C97B9586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zh-CN" altLang="en-US" sz="4800"/>
              <a:t>拉里</a:t>
            </a:r>
            <a:r>
              <a:rPr kumimoji="1" lang="en-US" altLang="zh-CN" sz="4800"/>
              <a:t>·</a:t>
            </a:r>
            <a:r>
              <a:rPr kumimoji="1" lang="zh-CN" altLang="en-US" sz="4800"/>
              <a:t>埃里森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图片 4" descr="穿着西装笔挺的男子正在演讲&#10;&#10;描述已自动生成">
            <a:extLst>
              <a:ext uri="{FF2B5EF4-FFF2-40B4-BE49-F238E27FC236}">
                <a16:creationId xmlns:a16="http://schemas.microsoft.com/office/drawing/2014/main" id="{D573273A-284E-8941-A6CD-2ECD9B741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608" y="1094074"/>
            <a:ext cx="6846363" cy="451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755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9936EE-9BE7-0444-8563-280CE79F5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崛起之路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FE8E28E2-192D-1365-3027-B46DD98A26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3085554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18779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6" name="Rectangle 1538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88" name="Rectangle 1538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390" name="Rectangle 15389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392" name="Rectangle 1539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7C75124-A86D-3B46-A241-61CD968B2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89" y="405575"/>
            <a:ext cx="6970101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zh-CN" altLang="en-US" dirty="0"/>
              <a:t>甲骨文收购太阳（</a:t>
            </a:r>
            <a:r>
              <a:rPr kumimoji="1" lang="en-US" altLang="zh-CN" dirty="0"/>
              <a:t>sun</a:t>
            </a:r>
            <a:r>
              <a:rPr kumimoji="1" lang="zh-CN" altLang="en-US" dirty="0"/>
              <a:t>）公司</a:t>
            </a:r>
          </a:p>
        </p:txBody>
      </p:sp>
      <p:sp>
        <p:nvSpPr>
          <p:cNvPr id="15394" name="Rectangle 1539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96" name="Rectangle 1539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366" name="Picture 6" descr="甲骨文收购Sun_科技频道_新浪网">
            <a:extLst>
              <a:ext uri="{FF2B5EF4-FFF2-40B4-BE49-F238E27FC236}">
                <a16:creationId xmlns:a16="http://schemas.microsoft.com/office/drawing/2014/main" id="{92168BCA-6BAC-8641-976D-E0D0A44DB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058" y="3318108"/>
            <a:ext cx="11097349" cy="175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3962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1" name="Rectangle 1641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413" name="Rectangle 1641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415" name="Rectangle 16414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417" name="Freeform: Shape 16416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419" name="Freeform: Shape 16418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84F9634-7850-F340-AD5B-94E69DD11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zh-CN" altLang="en-US" sz="4800"/>
              <a:t>互联网的金门大桥：思科公司</a:t>
            </a:r>
          </a:p>
        </p:txBody>
      </p:sp>
      <p:sp>
        <p:nvSpPr>
          <p:cNvPr id="16421" name="Rectangle 164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423" name="Rectangle 164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386" name="Picture 2" descr="台灣思科系統股份有限公司(Cisco) – 2021 臺灣網際網路研討會TANET 暨全國計算機會議NCS">
            <a:extLst>
              <a:ext uri="{FF2B5EF4-FFF2-40B4-BE49-F238E27FC236}">
                <a16:creationId xmlns:a16="http://schemas.microsoft.com/office/drawing/2014/main" id="{506FCDD9-7B08-424E-A104-3D1C80AEC4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0" r="1460"/>
          <a:stretch/>
        </p:blipFill>
        <p:spPr bwMode="auto">
          <a:xfrm>
            <a:off x="5414356" y="818233"/>
            <a:ext cx="6408836" cy="507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5956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5" name="Rectangle 1745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457" name="Rectangle 1745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459" name="Rectangle 1745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736FCD6-2A84-C545-8904-231D89E47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zh-CN" altLang="en-US" sz="4800"/>
              <a:t>约翰</a:t>
            </a:r>
            <a:r>
              <a:rPr kumimoji="1" lang="en-US" altLang="zh-CN" sz="4800"/>
              <a:t>·</a:t>
            </a:r>
            <a:r>
              <a:rPr kumimoji="1" lang="zh-CN" altLang="en-US" sz="4800"/>
              <a:t>钱伯斯</a:t>
            </a:r>
          </a:p>
        </p:txBody>
      </p:sp>
      <p:sp>
        <p:nvSpPr>
          <p:cNvPr id="17461" name="Rectangle 1746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463" name="Rectangle 1746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410" name="Picture 2" descr="当了20年思科CEO，约翰·钱伯斯将于7月卸任| 雷峰网">
            <a:extLst>
              <a:ext uri="{FF2B5EF4-FFF2-40B4-BE49-F238E27FC236}">
                <a16:creationId xmlns:a16="http://schemas.microsoft.com/office/drawing/2014/main" id="{4C7A845D-F176-9E4C-9622-E6FF686C6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4608" y="1025610"/>
            <a:ext cx="6846363" cy="465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280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B8BB477-356E-184E-8794-AE0ADFB31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sz="4800" b="0" i="0" u="sng">
                <a:effectLst/>
                <a:hlinkClick r:id="rId2"/>
              </a:rPr>
              <a:t>克劳德</a:t>
            </a:r>
            <a:r>
              <a:rPr lang="en-US" altLang="zh-CN" sz="4800" b="0" i="0" u="sng">
                <a:effectLst/>
                <a:hlinkClick r:id="rId2"/>
              </a:rPr>
              <a:t>·</a:t>
            </a:r>
            <a:r>
              <a:rPr lang="zh-CN" altLang="en-US" sz="4800" b="0" i="0" u="sng">
                <a:effectLst/>
                <a:hlinkClick r:id="rId2"/>
              </a:rPr>
              <a:t>艾尔伍德</a:t>
            </a:r>
            <a:r>
              <a:rPr lang="en-US" altLang="zh-CN" sz="4800" b="0" i="0" u="sng">
                <a:effectLst/>
                <a:hlinkClick r:id="rId2"/>
              </a:rPr>
              <a:t>·</a:t>
            </a:r>
            <a:r>
              <a:rPr lang="zh-CN" altLang="en-US" sz="4800" b="0" i="0" u="sng">
                <a:effectLst/>
                <a:hlinkClick r:id="rId2"/>
              </a:rPr>
              <a:t>香农</a:t>
            </a:r>
            <a:endParaRPr kumimoji="1" lang="en-US" altLang="zh-CN" sz="48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图片 4" descr="黑白照片中的西装男人&#10;&#10;描述已自动生成">
            <a:extLst>
              <a:ext uri="{FF2B5EF4-FFF2-40B4-BE49-F238E27FC236}">
                <a16:creationId xmlns:a16="http://schemas.microsoft.com/office/drawing/2014/main" id="{F035EF49-ADB4-584C-9AED-FEA16D89F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808" y="625683"/>
            <a:ext cx="4527963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907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1D377EB-C9D2-4ED0-86A6-740A297E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D79D822-5EAD-F04C-8752-FC4DD38F4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85800"/>
            <a:ext cx="10506456" cy="1157005"/>
          </a:xfrm>
        </p:spPr>
        <p:txBody>
          <a:bodyPr anchor="b">
            <a:normAutofit/>
          </a:bodyPr>
          <a:lstStyle/>
          <a:p>
            <a:r>
              <a:rPr kumimoji="1" lang="zh-CN" altLang="en-US" sz="4800"/>
              <a:t>持续发展的绝招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093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958056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D0E1C964-3B3E-33D7-CF84-8C4AF70615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6756947"/>
              </p:ext>
            </p:extLst>
          </p:nvPr>
        </p:nvGraphicFramePr>
        <p:xfrm>
          <a:off x="838200" y="2295252"/>
          <a:ext cx="10506456" cy="3876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06514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DF997B4-F014-454D-9894-9DF773F8A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zh-CN" altLang="en-US" sz="4800"/>
              <a:t>华为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图片 4" descr="穿着西装笔挺的男子与图片配字&#10;&#10;描述已自动生成">
            <a:extLst>
              <a:ext uri="{FF2B5EF4-FFF2-40B4-BE49-F238E27FC236}">
                <a16:creationId xmlns:a16="http://schemas.microsoft.com/office/drawing/2014/main" id="{F95EF424-B16E-744A-8CF0-5827EC8A4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608" y="1316580"/>
            <a:ext cx="6846363" cy="407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537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F2392EC-FB73-6641-9968-C5C298BD5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sz="4800"/>
              <a:t>C&amp;C08</a:t>
            </a:r>
            <a:r>
              <a:rPr kumimoji="1" lang="zh-CN" altLang="en-US" sz="4800"/>
              <a:t>程控交换机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图片 4" descr="电脑主机&#10;&#10;低可信度描述已自动生成">
            <a:extLst>
              <a:ext uri="{FF2B5EF4-FFF2-40B4-BE49-F238E27FC236}">
                <a16:creationId xmlns:a16="http://schemas.microsoft.com/office/drawing/2014/main" id="{D3E8E848-FBE1-234D-B7B7-2675AD0B2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608" y="1051284"/>
            <a:ext cx="6846363" cy="460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505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A087851-BB40-6545-A376-EEE87837A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zh-CN" altLang="en-US" sz="4800"/>
              <a:t>华为基本法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B9A3B505-A0D3-5B4F-BD81-C2CD5F966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608" y="1573319"/>
            <a:ext cx="6846363" cy="356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607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7" name="Rectangle 1853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539" name="Rectangle 1853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541" name="Rectangle 18540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F6FD4226-554B-C84F-9EE9-F993303145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9" r="6433" b="1"/>
          <a:stretch/>
        </p:blipFill>
        <p:spPr bwMode="auto"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8543" name="Freeform: Shape 18542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545" name="Freeform: Shape 18544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F3C59EA-19FD-9749-91F6-0F0CDF922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zh-CN" altLang="en-US" sz="4800"/>
              <a:t>英明不朽：杨致远、费罗、雅虎公司</a:t>
            </a:r>
          </a:p>
        </p:txBody>
      </p:sp>
      <p:sp>
        <p:nvSpPr>
          <p:cNvPr id="18547" name="Rectangle 1854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549" name="Rectangle 1854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29280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5416EBC-B41E-4F8A-BE9F-07301B682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FF79527-C7F1-4E06-8126-A8E8C5FEB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5CD68A9-20CE-754C-92EC-21732A31C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19072"/>
            <a:ext cx="3103427" cy="3520440"/>
          </a:xfrm>
        </p:spPr>
        <p:txBody>
          <a:bodyPr anchor="t">
            <a:normAutofit/>
          </a:bodyPr>
          <a:lstStyle/>
          <a:p>
            <a:r>
              <a:rPr kumimoji="1" lang="zh-CN" altLang="en-US" sz="3600"/>
              <a:t>当世福特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986208-8A53-4E92-9197-6B57BCCB2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0" name="内容占位符 2">
            <a:extLst>
              <a:ext uri="{FF2B5EF4-FFF2-40B4-BE49-F238E27FC236}">
                <a16:creationId xmlns:a16="http://schemas.microsoft.com/office/drawing/2014/main" id="{7323A5D6-C9A7-8F65-B15E-D5F384ACBB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6673753"/>
              </p:ext>
            </p:extLst>
          </p:nvPr>
        </p:nvGraphicFramePr>
        <p:xfrm>
          <a:off x="4727448" y="640080"/>
          <a:ext cx="6967728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249298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4" name="Rectangle 2050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06" name="Rectangle 2050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508" name="Rectangle 20507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D4B31FA-6689-9D48-B6DE-148C3F487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zh-CN" altLang="en-US" sz="4800"/>
              <a:t>雅虎联合创始人</a:t>
            </a:r>
          </a:p>
        </p:txBody>
      </p:sp>
      <p:sp>
        <p:nvSpPr>
          <p:cNvPr id="20510" name="Rectangle 2050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12" name="Rectangle 2051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482" name="Picture 2" descr="Yahoo">
            <a:extLst>
              <a:ext uri="{FF2B5EF4-FFF2-40B4-BE49-F238E27FC236}">
                <a16:creationId xmlns:a16="http://schemas.microsoft.com/office/drawing/2014/main" id="{46947895-4731-5449-AB0A-C24F14236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4608" y="785987"/>
            <a:ext cx="6846363" cy="5134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5520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430D9D4-FF3F-7849-9C60-910BA0D9C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kumimoji="1" lang="zh-CN" altLang="en-US" dirty="0"/>
              <a:t>模式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64AF75DE-097B-A722-23E8-97E7366A32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6958584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52200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1" name="Rectangle 2154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43" name="Rectangle 2154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545" name="Rectangle 21544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10" name="Picture 6" descr="Facebook (FB) expects negative impact to 2022 growth from iOS cross-app  tracking | Shacknews">
            <a:extLst>
              <a:ext uri="{FF2B5EF4-FFF2-40B4-BE49-F238E27FC236}">
                <a16:creationId xmlns:a16="http://schemas.microsoft.com/office/drawing/2014/main" id="{1232AC7F-A10E-0B46-8A91-95BE4CA2D6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3" r="16879"/>
          <a:stretch/>
        </p:blipFill>
        <p:spPr bwMode="auto"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1547" name="Freeform: Shape 21546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549" name="Freeform: Shape 21548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506F191-9B97-4A46-A9AD-F14365A02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zh-CN" altLang="en-US" sz="4800"/>
              <a:t>社交网络与</a:t>
            </a:r>
            <a:r>
              <a:rPr kumimoji="1" lang="en-US" altLang="zh-CN" sz="4800"/>
              <a:t>Facebook</a:t>
            </a:r>
          </a:p>
        </p:txBody>
      </p:sp>
      <p:sp>
        <p:nvSpPr>
          <p:cNvPr id="21551" name="Rectangle 2155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53" name="Rectangle 2155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B83501-3A0B-374F-AF45-8ADF13AE36ED}"/>
              </a:ext>
            </a:extLst>
          </p:cNvPr>
          <p:cNvSpPr txBox="1"/>
          <p:nvPr/>
        </p:nvSpPr>
        <p:spPr>
          <a:xfrm>
            <a:off x="477982" y="5111887"/>
            <a:ext cx="3875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u="none" strike="noStrike" dirty="0">
                <a:solidFill>
                  <a:srgbClr val="9DA2A6"/>
                </a:solidFill>
                <a:effectLst/>
                <a:latin typeface="Helvetica Neue" panose="02000503000000020004" pitchFamily="2" charset="0"/>
              </a:rPr>
              <a:t>人天生是通信的动物，而社交网络是今天人与人之间最重要的通信手段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16049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2" name="Rectangle 2255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54" name="Rectangle 2255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556" name="Rectangle 22555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EC879E8-F6FE-DE4B-B95A-7AC127D4C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zh-CN" altLang="en-US" sz="4800"/>
              <a:t>马克</a:t>
            </a:r>
            <a:r>
              <a:rPr kumimoji="1" lang="en-US" altLang="zh-CN" sz="4800"/>
              <a:t>·</a:t>
            </a:r>
            <a:r>
              <a:rPr kumimoji="1" lang="zh-CN" altLang="en-US" sz="4800"/>
              <a:t>扎克伯格</a:t>
            </a:r>
          </a:p>
        </p:txBody>
      </p:sp>
      <p:sp>
        <p:nvSpPr>
          <p:cNvPr id="22558" name="Rectangle 2255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60" name="Rectangle 2255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530" name="Picture 2" descr="扎克伯格：我才不會從臉書辭職- BBC News 中文">
            <a:extLst>
              <a:ext uri="{FF2B5EF4-FFF2-40B4-BE49-F238E27FC236}">
                <a16:creationId xmlns:a16="http://schemas.microsoft.com/office/drawing/2014/main" id="{62D4F1B4-A20D-E74E-9BB7-D7FE13633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4608" y="1427833"/>
            <a:ext cx="6846363" cy="385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101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6FE58DB-A4C9-2848-895A-43ECE7F9C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4800" b="0" i="0" u="none" strike="noStrike">
                <a:effectLst/>
              </a:rPr>
              <a:t>AT&amp;T </a:t>
            </a:r>
            <a:r>
              <a:rPr lang="zh-CN" altLang="en-US" sz="4800" b="0" i="0" u="none" strike="noStrike">
                <a:effectLst/>
              </a:rPr>
              <a:t>公司</a:t>
            </a:r>
            <a:endParaRPr kumimoji="1" lang="en-US" altLang="zh-CN" sz="48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88CB489-A97F-0F4F-AA50-5B8F5107D7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64608" y="1966985"/>
            <a:ext cx="6846363" cy="277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521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569" name="Rectangle 23560">
            <a:extLst>
              <a:ext uri="{FF2B5EF4-FFF2-40B4-BE49-F238E27FC236}">
                <a16:creationId xmlns:a16="http://schemas.microsoft.com/office/drawing/2014/main" id="{4C2AC11E-3162-4990-A36E-92B07ECF1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570" name="Rectangle 23562">
            <a:extLst>
              <a:ext uri="{FF2B5EF4-FFF2-40B4-BE49-F238E27FC236}">
                <a16:creationId xmlns:a16="http://schemas.microsoft.com/office/drawing/2014/main" id="{9073D962-D3D2-4A72-8593-65C213CBF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4" y="633619"/>
            <a:ext cx="4520912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13A428F-8640-D74D-AFAB-7B548FC1C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8408"/>
            <a:ext cx="3721608" cy="1106424"/>
          </a:xfrm>
        </p:spPr>
        <p:txBody>
          <a:bodyPr>
            <a:normAutofit/>
          </a:bodyPr>
          <a:lstStyle/>
          <a:p>
            <a:r>
              <a:rPr kumimoji="1" lang="zh-CN" altLang="en-US" sz="2800"/>
              <a:t>扎克伯克成长之路</a:t>
            </a:r>
          </a:p>
        </p:txBody>
      </p:sp>
      <p:sp>
        <p:nvSpPr>
          <p:cNvPr id="23571" name="Rectangle 23564">
            <a:extLst>
              <a:ext uri="{FF2B5EF4-FFF2-40B4-BE49-F238E27FC236}">
                <a16:creationId xmlns:a16="http://schemas.microsoft.com/office/drawing/2014/main" id="{2387511B-F6E1-4929-AC90-94FB8B6B0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72" name="Rectangle 23566">
            <a:extLst>
              <a:ext uri="{FF2B5EF4-FFF2-40B4-BE49-F238E27FC236}">
                <a16:creationId xmlns:a16="http://schemas.microsoft.com/office/drawing/2014/main" id="{AA58F78C-27AB-465F-AA33-15E08AF2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3683187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556" name="Picture 4" descr="Facebook - Wikipedia">
            <a:extLst>
              <a:ext uri="{FF2B5EF4-FFF2-40B4-BE49-F238E27FC236}">
                <a16:creationId xmlns:a16="http://schemas.microsoft.com/office/drawing/2014/main" id="{88CA9BC5-BCCD-B640-8024-595EF2B3A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45230" y="982223"/>
            <a:ext cx="2314397" cy="146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 descr="人看着屏幕&#10;&#10;描述已自动生成">
            <a:extLst>
              <a:ext uri="{FF2B5EF4-FFF2-40B4-BE49-F238E27FC236}">
                <a16:creationId xmlns:a16="http://schemas.microsoft.com/office/drawing/2014/main" id="{7374733C-B60B-A54A-8906-9E9EE3EEE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863" y="824109"/>
            <a:ext cx="2592172" cy="1846922"/>
          </a:xfrm>
          <a:prstGeom prst="rect">
            <a:avLst/>
          </a:prstGeom>
        </p:spPr>
      </p:pic>
      <p:pic>
        <p:nvPicPr>
          <p:cNvPr id="23554" name="Picture 2" descr="控訴Facebook剽竊美雙胞兄弟不輕易罷休| 科技| Newtalk新聞">
            <a:extLst>
              <a:ext uri="{FF2B5EF4-FFF2-40B4-BE49-F238E27FC236}">
                <a16:creationId xmlns:a16="http://schemas.microsoft.com/office/drawing/2014/main" id="{08AC273D-0270-E944-A95D-4EA31FEDA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10559" y="978408"/>
            <a:ext cx="2314397" cy="146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8304A86F-4E25-B47D-3760-987E9CE2EC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7347293"/>
              </p:ext>
            </p:extLst>
          </p:nvPr>
        </p:nvGraphicFramePr>
        <p:xfrm>
          <a:off x="838200" y="2368296"/>
          <a:ext cx="3721608" cy="3502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3558" name="Picture 6" descr="与彼得·蒂尔对话（Paypal创始人） 阅读原文点我本文章发表于微信公众号：卓越进化岛彼得·蒂尔（PETER  THIEL）连续创建了几家知名公司（包括贝宝、帕...">
            <a:extLst>
              <a:ext uri="{FF2B5EF4-FFF2-40B4-BE49-F238E27FC236}">
                <a16:creationId xmlns:a16="http://schemas.microsoft.com/office/drawing/2014/main" id="{8BA8C54B-103C-8941-A390-8A37D86C1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301" y="3525077"/>
            <a:ext cx="3097899" cy="194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英才】肖恩·帕克：三次改变世界的局外人| 界面新闻">
            <a:extLst>
              <a:ext uri="{FF2B5EF4-FFF2-40B4-BE49-F238E27FC236}">
                <a16:creationId xmlns:a16="http://schemas.microsoft.com/office/drawing/2014/main" id="{9D7E8FA4-36A3-7849-A05D-4B43FEC1E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560" y="3525077"/>
            <a:ext cx="3412974" cy="194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4616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8" name="Rectangle 2459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619" name="Rectangle 2460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620" name="Rectangle 24603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499AA69-CECB-0842-AEB6-5EF7A0929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sz="4800"/>
              <a:t>Meta</a:t>
            </a:r>
            <a:endParaRPr kumimoji="1" lang="en-US" altLang="zh-CN" sz="4800" dirty="0"/>
          </a:p>
        </p:txBody>
      </p:sp>
      <p:sp>
        <p:nvSpPr>
          <p:cNvPr id="24621" name="Rectangle 2460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622" name="Rectangle 2460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578" name="Picture 2" descr="Why is Facebook changing its name, and what does meta mean? - ABC News">
            <a:extLst>
              <a:ext uri="{FF2B5EF4-FFF2-40B4-BE49-F238E27FC236}">
                <a16:creationId xmlns:a16="http://schemas.microsoft.com/office/drawing/2014/main" id="{9E468FB7-56C7-E44D-8865-EE35BFE96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4608" y="1068399"/>
            <a:ext cx="6846363" cy="456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3248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4" name="Rectangle 2562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626" name="Rectangle 2562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628" name="Rectangle 25627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630" name="Freeform: Shape 25629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632" name="Freeform: Shape 25631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073529C-2AD7-CB4B-AEDA-23206C15E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zh-CN" altLang="en-US" sz="4800"/>
              <a:t>挑战者：</a:t>
            </a:r>
            <a:r>
              <a:rPr kumimoji="1" lang="en-US" altLang="zh-CN" sz="4800"/>
              <a:t>Google </a:t>
            </a:r>
            <a:r>
              <a:rPr kumimoji="1" lang="zh-CN" altLang="en-US" sz="4800"/>
              <a:t>公司</a:t>
            </a:r>
          </a:p>
        </p:txBody>
      </p:sp>
      <p:sp>
        <p:nvSpPr>
          <p:cNvPr id="25634" name="Rectangle 2563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636" name="Rectangle 2563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604" name="Picture 4" descr="Android Apps by Google LLC on Google Play">
            <a:extLst>
              <a:ext uri="{FF2B5EF4-FFF2-40B4-BE49-F238E27FC236}">
                <a16:creationId xmlns:a16="http://schemas.microsoft.com/office/drawing/2014/main" id="{9D127F98-59DC-ED42-A108-0457B6F22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14356" y="1550890"/>
            <a:ext cx="6408836" cy="3604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4470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6A8A5CE-23C0-654D-80DD-5884E7EB5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kumimoji="1" lang="en-US" altLang="zh-CN" sz="6000"/>
              <a:t>Google</a:t>
            </a:r>
            <a:endParaRPr kumimoji="1" lang="zh-CN" altLang="en-US" sz="6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CBDDA5-6E3C-0146-AAC1-DC09F787A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/>
          </a:bodyPr>
          <a:lstStyle/>
          <a:p>
            <a:r>
              <a:rPr kumimoji="1" lang="zh-CN" altLang="en-US" sz="2000"/>
              <a:t>招聘人才</a:t>
            </a:r>
            <a:endParaRPr kumimoji="1" lang="en-US" altLang="zh-CN" sz="2000"/>
          </a:p>
          <a:p>
            <a:r>
              <a:rPr kumimoji="1" lang="zh-CN" altLang="en-US" sz="2000"/>
              <a:t>永不作恶</a:t>
            </a:r>
            <a:endParaRPr kumimoji="1" lang="en-US" altLang="zh-CN" sz="2000"/>
          </a:p>
          <a:p>
            <a:r>
              <a:rPr kumimoji="1" lang="zh-CN" altLang="en-US" sz="2000"/>
              <a:t>不断挑战</a:t>
            </a:r>
          </a:p>
        </p:txBody>
      </p:sp>
    </p:spTree>
    <p:extLst>
      <p:ext uri="{BB962C8B-B14F-4D97-AF65-F5344CB8AC3E}">
        <p14:creationId xmlns:p14="http://schemas.microsoft.com/office/powerpoint/2010/main" val="35483624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38CE63D-32AA-F44F-B7F6-EDF1A349F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zh-CN" altLang="en-US" sz="4800"/>
              <a:t>招聘人才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图片 4" descr="黑白色的标志&#10;&#10;中度可信度描述已自动生成">
            <a:extLst>
              <a:ext uri="{FF2B5EF4-FFF2-40B4-BE49-F238E27FC236}">
                <a16:creationId xmlns:a16="http://schemas.microsoft.com/office/drawing/2014/main" id="{0F6EC613-E131-874B-B34F-701297AE1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608" y="1385044"/>
            <a:ext cx="6846363" cy="393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845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631" name="Rectangle 26630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633" name="Rectangle 26632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635" name="Rectangle 26634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BD9B869-7428-1540-96BD-86F9ABB9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kumimoji="1" lang="zh-CN" altLang="en-US"/>
              <a:t>永不作恶</a:t>
            </a:r>
            <a:endParaRPr kumimoji="1" lang="zh-CN" altLang="en-US" dirty="0"/>
          </a:p>
        </p:txBody>
      </p:sp>
      <p:sp>
        <p:nvSpPr>
          <p:cNvPr id="26641" name="Rectangle 26636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626" name="Picture 2" descr="谷歌更新行为准则，普世称赞的“不作恶”文化已成往事？ - 腾讯云开发者社区-腾讯云">
            <a:extLst>
              <a:ext uri="{FF2B5EF4-FFF2-40B4-BE49-F238E27FC236}">
                <a16:creationId xmlns:a16="http://schemas.microsoft.com/office/drawing/2014/main" id="{F429977A-42F9-554F-B797-0D68F1CE55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9" r="8179" b="-1"/>
          <a:stretch/>
        </p:blipFill>
        <p:spPr bwMode="auto">
          <a:xfrm>
            <a:off x="908304" y="2478024"/>
            <a:ext cx="6009855" cy="369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F7025C-5DCE-E547-94ED-568E06947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453" y="2478024"/>
            <a:ext cx="3872243" cy="3694176"/>
          </a:xfrm>
        </p:spPr>
        <p:txBody>
          <a:bodyPr anchor="ctr">
            <a:normAutofit/>
          </a:bodyPr>
          <a:lstStyle/>
          <a:p>
            <a:r>
              <a:rPr kumimoji="1" lang="zh-CN" altLang="en-US" sz="2400" dirty="0"/>
              <a:t>正人君子</a:t>
            </a:r>
            <a:endParaRPr kumimoji="1" lang="en-US" altLang="zh-CN" sz="2400" dirty="0"/>
          </a:p>
          <a:p>
            <a:r>
              <a:rPr kumimoji="1" lang="zh-CN" altLang="en-US" sz="2400" dirty="0"/>
              <a:t>客观与公正</a:t>
            </a:r>
          </a:p>
        </p:txBody>
      </p:sp>
    </p:spTree>
    <p:extLst>
      <p:ext uri="{BB962C8B-B14F-4D97-AF65-F5344CB8AC3E}">
        <p14:creationId xmlns:p14="http://schemas.microsoft.com/office/powerpoint/2010/main" val="3087607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76" name="Rectangle 2767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678" name="Rectangle 2767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680" name="Rectangle 2767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4F68BA-4BF7-B848-827A-249A308D7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zh-CN" altLang="en-US" sz="4800"/>
              <a:t>不断挑战</a:t>
            </a:r>
          </a:p>
        </p:txBody>
      </p:sp>
      <p:sp>
        <p:nvSpPr>
          <p:cNvPr id="27682" name="Rectangle 2768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684" name="Rectangle 2768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650" name="Picture 2" descr="谷歌有哪些产品google app download-八个谷歌手机应用app官网下载- 加速鱼">
            <a:extLst>
              <a:ext uri="{FF2B5EF4-FFF2-40B4-BE49-F238E27FC236}">
                <a16:creationId xmlns:a16="http://schemas.microsoft.com/office/drawing/2014/main" id="{A9E852C2-0B12-6841-B7CC-2632386CF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4608" y="1667457"/>
            <a:ext cx="6846363" cy="337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236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D5F73AA-E275-4F40-A0EA-DC314BCED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AT&amp;T</a:t>
            </a:r>
            <a:r>
              <a:rPr kumimoji="1" lang="zh-CN" altLang="en-US" dirty="0"/>
              <a:t> 衰败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B1DB4715-8A99-8589-AA68-2F7F1D6E50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6831572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4245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63F4135-A268-2B4C-AEF2-B9CD3E13D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kumimoji="1" lang="zh-CN" altLang="en-US" dirty="0"/>
              <a:t>内因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拆分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C17A4E28-8E32-B4D2-4C4C-4243FF0409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9692961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3743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C38F1E1-C477-1448-9E3B-1FDBA8E6B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zh-CN" altLang="en-US" sz="4800"/>
              <a:t>外因 </a:t>
            </a:r>
            <a:r>
              <a:rPr kumimoji="1" lang="en-US" altLang="zh-CN" sz="4800"/>
              <a:t>– </a:t>
            </a:r>
            <a:r>
              <a:rPr kumimoji="1" lang="zh-CN" altLang="en-US" sz="4800"/>
              <a:t>互联网兴起</a:t>
            </a: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互联网金融的兴起、转折与破局之道|互联网金融|兴起|下半场_新浪财经_新浪网">
            <a:extLst>
              <a:ext uri="{FF2B5EF4-FFF2-40B4-BE49-F238E27FC236}">
                <a16:creationId xmlns:a16="http://schemas.microsoft.com/office/drawing/2014/main" id="{730E4A63-54C6-0642-A644-7A9601077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4608" y="1479959"/>
            <a:ext cx="6846363" cy="374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449160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LeftStep">
      <a:dk1>
        <a:srgbClr val="000000"/>
      </a:dk1>
      <a:lt1>
        <a:srgbClr val="FFFFFF"/>
      </a:lt1>
      <a:dk2>
        <a:srgbClr val="243541"/>
      </a:dk2>
      <a:lt2>
        <a:srgbClr val="E2E8E7"/>
      </a:lt2>
      <a:accent1>
        <a:srgbClr val="C6969C"/>
      </a:accent1>
      <a:accent2>
        <a:srgbClr val="BA7F9F"/>
      </a:accent2>
      <a:accent3>
        <a:srgbClr val="C492C2"/>
      </a:accent3>
      <a:accent4>
        <a:srgbClr val="A47FBA"/>
      </a:accent4>
      <a:accent5>
        <a:srgbClr val="A096C6"/>
      </a:accent5>
      <a:accent6>
        <a:srgbClr val="7F8BBA"/>
      </a:accent6>
      <a:hlink>
        <a:srgbClr val="568E87"/>
      </a:hlink>
      <a:folHlink>
        <a:srgbClr val="7F7F7F"/>
      </a:folHlink>
    </a:clrScheme>
    <a:fontScheme name="Avenir">
      <a:majorFont>
        <a:latin typeface="DengXian"/>
        <a:ea typeface=""/>
        <a:cs typeface=""/>
      </a:majorFont>
      <a:minorFont>
        <a:latin typeface="DengXi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{109BC8A2-73F8-774E-8B47-1617283BFEAE}tf10001063</Template>
  <TotalTime>251</TotalTime>
  <Words>590</Words>
  <Application>Microsoft Macintosh PowerPoint</Application>
  <PresentationFormat>宽屏</PresentationFormat>
  <Paragraphs>122</Paragraphs>
  <Slides>66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73" baseType="lpstr">
      <vt:lpstr>DengXian</vt:lpstr>
      <vt:lpstr>DengXian</vt:lpstr>
      <vt:lpstr>Arial</vt:lpstr>
      <vt:lpstr>Avenir Next LT Pro</vt:lpstr>
      <vt:lpstr>Calibri</vt:lpstr>
      <vt:lpstr>Helvetica Neue</vt:lpstr>
      <vt:lpstr>AccentBoxVTI</vt:lpstr>
      <vt:lpstr>浪潮之巅</vt:lpstr>
      <vt:lpstr>帝国的余晖：AT&amp;T 公司</vt:lpstr>
      <vt:lpstr>亚历山大·贝尔</vt:lpstr>
      <vt:lpstr>贝尔实验室</vt:lpstr>
      <vt:lpstr>克劳德·艾尔伍德·香农</vt:lpstr>
      <vt:lpstr>AT&amp;T 公司</vt:lpstr>
      <vt:lpstr>AT&amp;T 衰败</vt:lpstr>
      <vt:lpstr>内因 – 拆分</vt:lpstr>
      <vt:lpstr>外因 – 互联网兴起</vt:lpstr>
      <vt:lpstr>蓝色巨人：IBM 公司</vt:lpstr>
      <vt:lpstr>自动制表机</vt:lpstr>
      <vt:lpstr>军用设备</vt:lpstr>
      <vt:lpstr>System/370</vt:lpstr>
      <vt:lpstr>路易斯·郭士纳</vt:lpstr>
      <vt:lpstr>硅谷与斯坦福</vt:lpstr>
      <vt:lpstr>“八叛徒”与硅谷</vt:lpstr>
      <vt:lpstr>威廉 肖克利</vt:lpstr>
      <vt:lpstr>罗伯特·诺伊斯 戈登 摩尔</vt:lpstr>
      <vt:lpstr>“八叛徒”与投资商的合同</vt:lpstr>
      <vt:lpstr>仙童公司</vt:lpstr>
      <vt:lpstr>戈登 摩尔</vt:lpstr>
      <vt:lpstr>奔腾的芯：英特尔公司 </vt:lpstr>
      <vt:lpstr>X86 处理器</vt:lpstr>
      <vt:lpstr>指令集</vt:lpstr>
      <vt:lpstr>摩尔定律</vt:lpstr>
      <vt:lpstr>IT 领域的罗马帝国：微软公司 </vt:lpstr>
      <vt:lpstr>安迪-比尔定律</vt:lpstr>
      <vt:lpstr>反摩尔定律</vt:lpstr>
      <vt:lpstr>BASIC</vt:lpstr>
      <vt:lpstr>初代苹果图形界面系统 GUI</vt:lpstr>
      <vt:lpstr>比尔的做法</vt:lpstr>
      <vt:lpstr>帝国的诞生</vt:lpstr>
      <vt:lpstr>网景公司</vt:lpstr>
      <vt:lpstr>微软的秘诀</vt:lpstr>
      <vt:lpstr>科技产业的时尚品牌：苹果公司</vt:lpstr>
      <vt:lpstr>史蒂夫·乔布斯</vt:lpstr>
      <vt:lpstr>斯蒂夫·乔布斯</vt:lpstr>
      <vt:lpstr>车库中的苹果</vt:lpstr>
      <vt:lpstr>麦金托什</vt:lpstr>
      <vt:lpstr>大难不死</vt:lpstr>
      <vt:lpstr>i十年</vt:lpstr>
      <vt:lpstr>乔布斯与苹果</vt:lpstr>
      <vt:lpstr>书中提到了乔布斯送给年轻人的两句话</vt:lpstr>
      <vt:lpstr>纯软件公司的先驱：甲骨文公司</vt:lpstr>
      <vt:lpstr>拉里·埃里森</vt:lpstr>
      <vt:lpstr>崛起之路</vt:lpstr>
      <vt:lpstr>甲骨文收购太阳（sun）公司</vt:lpstr>
      <vt:lpstr>互联网的金门大桥：思科公司</vt:lpstr>
      <vt:lpstr>约翰·钱伯斯</vt:lpstr>
      <vt:lpstr>持续发展的绝招</vt:lpstr>
      <vt:lpstr>华为</vt:lpstr>
      <vt:lpstr>C&amp;C08程控交换机</vt:lpstr>
      <vt:lpstr>华为基本法</vt:lpstr>
      <vt:lpstr>英明不朽：杨致远、费罗、雅虎公司</vt:lpstr>
      <vt:lpstr>当世福特</vt:lpstr>
      <vt:lpstr>雅虎联合创始人</vt:lpstr>
      <vt:lpstr>模式</vt:lpstr>
      <vt:lpstr>社交网络与Facebook</vt:lpstr>
      <vt:lpstr>马克·扎克伯格</vt:lpstr>
      <vt:lpstr>扎克伯克成长之路</vt:lpstr>
      <vt:lpstr>Meta</vt:lpstr>
      <vt:lpstr>挑战者：Google 公司</vt:lpstr>
      <vt:lpstr>Google</vt:lpstr>
      <vt:lpstr>招聘人才</vt:lpstr>
      <vt:lpstr>永不作恶</vt:lpstr>
      <vt:lpstr>不断挑战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浪潮之巅</dc:title>
  <dc:creator>刘 国栋</dc:creator>
  <cp:lastModifiedBy>刘 国栋</cp:lastModifiedBy>
  <cp:revision>128</cp:revision>
  <dcterms:created xsi:type="dcterms:W3CDTF">2023-02-14T03:15:02Z</dcterms:created>
  <dcterms:modified xsi:type="dcterms:W3CDTF">2023-02-15T04:00:22Z</dcterms:modified>
</cp:coreProperties>
</file>